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handoutMasterIdLst>
    <p:handoutMasterId r:id="rId25"/>
  </p:handoutMasterIdLst>
  <p:sldIdLst>
    <p:sldId id="304" r:id="rId6"/>
    <p:sldId id="1065" r:id="rId7"/>
    <p:sldId id="1064" r:id="rId8"/>
    <p:sldId id="1063" r:id="rId9"/>
    <p:sldId id="1066" r:id="rId10"/>
    <p:sldId id="1069" r:id="rId11"/>
    <p:sldId id="1070" r:id="rId12"/>
    <p:sldId id="1067" r:id="rId13"/>
    <p:sldId id="1072" r:id="rId14"/>
    <p:sldId id="1073" r:id="rId15"/>
    <p:sldId id="1074" r:id="rId16"/>
    <p:sldId id="1075" r:id="rId17"/>
    <p:sldId id="1077" r:id="rId18"/>
    <p:sldId id="1078" r:id="rId19"/>
    <p:sldId id="1076" r:id="rId20"/>
    <p:sldId id="1068" r:id="rId21"/>
    <p:sldId id="1071" r:id="rId22"/>
    <p:sldId id="321"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0"/>
    <p:restoredTop sz="96457"/>
  </p:normalViewPr>
  <p:slideViewPr>
    <p:cSldViewPr snapToGrid="0" snapToObjects="1" showGuides="1">
      <p:cViewPr varScale="1">
        <p:scale>
          <a:sx n="72" d="100"/>
          <a:sy n="72" d="100"/>
        </p:scale>
        <p:origin x="786" y="66"/>
      </p:cViewPr>
      <p:guideLst>
        <p:guide orient="horz" pos="4176"/>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E191C5-A52B-AF44-9C7A-73CE372738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4063F3-85CD-0040-BE33-DCD50976B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A58D21-F21F-1348-87E6-7D55ADFD11A3}" type="datetimeFigureOut">
              <a:rPr lang="en-US" smtClean="0"/>
              <a:t>11/13/2024</a:t>
            </a:fld>
            <a:endParaRPr lang="en-US"/>
          </a:p>
        </p:txBody>
      </p:sp>
      <p:sp>
        <p:nvSpPr>
          <p:cNvPr id="4" name="Footer Placeholder 3">
            <a:extLst>
              <a:ext uri="{FF2B5EF4-FFF2-40B4-BE49-F238E27FC236}">
                <a16:creationId xmlns:a16="http://schemas.microsoft.com/office/drawing/2014/main" id="{13965A4D-E7F3-BB46-94D3-5E93C581F8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657406-3779-2A41-B762-A683D23533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103F80-3A22-D246-B7B2-F00280C77E01}" type="slidenum">
              <a:rPr lang="en-US" smtClean="0"/>
              <a:t>‹#›</a:t>
            </a:fld>
            <a:endParaRPr lang="en-US"/>
          </a:p>
        </p:txBody>
      </p:sp>
    </p:spTree>
    <p:extLst>
      <p:ext uri="{BB962C8B-B14F-4D97-AF65-F5344CB8AC3E}">
        <p14:creationId xmlns:p14="http://schemas.microsoft.com/office/powerpoint/2010/main" val="1903355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11/13/2024</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Placeholder 8" descr="A group of people sitting around a table&#10;&#10;Description automatically generated with medium confidence">
            <a:extLst>
              <a:ext uri="{FF2B5EF4-FFF2-40B4-BE49-F238E27FC236}">
                <a16:creationId xmlns:a16="http://schemas.microsoft.com/office/drawing/2014/main" id="{E14ADB8F-E3DB-D145-A0E3-5529B349B4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4287"/>
            <a:ext cx="12192000" cy="6843713"/>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6842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684213" y="565150"/>
            <a:ext cx="0" cy="36766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802640" y="3429000"/>
            <a:ext cx="3809993" cy="767080"/>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title"/>
          </p:nvPr>
        </p:nvSpPr>
        <p:spPr>
          <a:xfrm>
            <a:off x="799966" y="700405"/>
            <a:ext cx="3822834" cy="2682875"/>
          </a:xfrm>
          <a:prstGeom prst="rect">
            <a:avLst/>
          </a:prstGeom>
        </p:spPr>
        <p:txBody>
          <a:bodyPr/>
          <a:lstStyle/>
          <a:p>
            <a:r>
              <a:rPr lang="en-US"/>
              <a:t>Click to edit Master title style</a:t>
            </a:r>
            <a:endParaRPr lang="en-US" dirty="0"/>
          </a:p>
        </p:txBody>
      </p:sp>
      <p:pic>
        <p:nvPicPr>
          <p:cNvPr id="4" name="Picture 3" descr="A picture containing graphical user interface&#10;&#10;Description automatically generated">
            <a:extLst>
              <a:ext uri="{FF2B5EF4-FFF2-40B4-BE49-F238E27FC236}">
                <a16:creationId xmlns:a16="http://schemas.microsoft.com/office/drawing/2014/main" id="{03586BF2-322D-0949-85CB-EA8BEF005F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3" cy="623956"/>
          </a:xfrm>
          <a:prstGeom prst="rect">
            <a:avLst/>
          </a:prstGeom>
        </p:spPr>
      </p:pic>
    </p:spTree>
    <p:extLst>
      <p:ext uri="{BB962C8B-B14F-4D97-AF65-F5344CB8AC3E}">
        <p14:creationId xmlns:p14="http://schemas.microsoft.com/office/powerpoint/2010/main" val="367107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 slide_accent left">
    <p:spTree>
      <p:nvGrpSpPr>
        <p:cNvPr id="1" name=""/>
        <p:cNvGrpSpPr/>
        <p:nvPr/>
      </p:nvGrpSpPr>
      <p:grpSpPr>
        <a:xfrm>
          <a:off x="0" y="0"/>
          <a:ext cx="0" cy="0"/>
          <a:chOff x="0" y="0"/>
          <a:chExt cx="0" cy="0"/>
        </a:xfrm>
      </p:grpSpPr>
      <p:pic>
        <p:nvPicPr>
          <p:cNvPr id="11" name="Picture Placeholder 18" descr="A picture containing indoor, sofa, seat&#10;&#10;Description automatically generated">
            <a:extLst>
              <a:ext uri="{FF2B5EF4-FFF2-40B4-BE49-F238E27FC236}">
                <a16:creationId xmlns:a16="http://schemas.microsoft.com/office/drawing/2014/main" id="{856A43F0-B728-C749-8B0E-6A349AFB95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9" name="Text Placeholder 3">
            <a:extLst>
              <a:ext uri="{FF2B5EF4-FFF2-40B4-BE49-F238E27FC236}">
                <a16:creationId xmlns:a16="http://schemas.microsoft.com/office/drawing/2014/main" id="{A9FD75B2-4E06-AD4F-95E0-2A84E255AE4D}"/>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6" name="Slide Number Placeholder 5">
            <a:extLst>
              <a:ext uri="{FF2B5EF4-FFF2-40B4-BE49-F238E27FC236}">
                <a16:creationId xmlns:a16="http://schemas.microsoft.com/office/drawing/2014/main" id="{355E6538-CB90-D445-AE7B-7E3F5CD6589D}"/>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259808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 slide_accent left">
    <p:spTree>
      <p:nvGrpSpPr>
        <p:cNvPr id="1" name=""/>
        <p:cNvGrpSpPr/>
        <p:nvPr/>
      </p:nvGrpSpPr>
      <p:grpSpPr>
        <a:xfrm>
          <a:off x="0" y="0"/>
          <a:ext cx="0" cy="0"/>
          <a:chOff x="0" y="0"/>
          <a:chExt cx="0" cy="0"/>
        </a:xfrm>
      </p:grpSpPr>
      <p:pic>
        <p:nvPicPr>
          <p:cNvPr id="9" name="Picture Placeholder 10" descr="Two people looking at a computer screen&#10;&#10;Description automatically generated with medium confidence">
            <a:extLst>
              <a:ext uri="{FF2B5EF4-FFF2-40B4-BE49-F238E27FC236}">
                <a16:creationId xmlns:a16="http://schemas.microsoft.com/office/drawing/2014/main" id="{38D155F7-4C8B-1A49-B57B-8E897BE909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1" name="Text Placeholder 3">
            <a:extLst>
              <a:ext uri="{FF2B5EF4-FFF2-40B4-BE49-F238E27FC236}">
                <a16:creationId xmlns:a16="http://schemas.microsoft.com/office/drawing/2014/main" id="{4093DD84-787B-9F42-9D1F-B84D809F7BEE}"/>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4" name="Slide Number Placeholder 5">
            <a:extLst>
              <a:ext uri="{FF2B5EF4-FFF2-40B4-BE49-F238E27FC236}">
                <a16:creationId xmlns:a16="http://schemas.microsoft.com/office/drawing/2014/main" id="{5C65499E-2734-4E4F-911A-A3B801296C80}"/>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1335127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_accent left">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B8741825-484E-C546-9466-658B492E2FD0}"/>
              </a:ext>
            </a:extLst>
          </p:cNvPr>
          <p:cNvSpPr>
            <a:spLocks noGrp="1"/>
          </p:cNvSpPr>
          <p:nvPr>
            <p:ph type="pic" sz="quarter" idx="11" hasCustomPrompt="1"/>
          </p:nvPr>
        </p:nvSpPr>
        <p:spPr>
          <a:xfrm>
            <a:off x="7983428" y="14287"/>
            <a:ext cx="4208572"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1" name="Text Placeholder 3">
            <a:extLst>
              <a:ext uri="{FF2B5EF4-FFF2-40B4-BE49-F238E27FC236}">
                <a16:creationId xmlns:a16="http://schemas.microsoft.com/office/drawing/2014/main" id="{9A1CA68C-0F92-1C48-829A-7B38B301D0C4}"/>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4" name="Slide Number Placeholder 5">
            <a:extLst>
              <a:ext uri="{FF2B5EF4-FFF2-40B4-BE49-F238E27FC236}">
                <a16:creationId xmlns:a16="http://schemas.microsoft.com/office/drawing/2014/main" id="{E2EE8A0D-05A3-4E42-9301-274C49170B8A}"/>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56479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5" name="Picture 14" descr="A person holding a book&#10;&#10;Description automatically generated with low confidence">
            <a:extLst>
              <a:ext uri="{FF2B5EF4-FFF2-40B4-BE49-F238E27FC236}">
                <a16:creationId xmlns:a16="http://schemas.microsoft.com/office/drawing/2014/main" id="{58D31BCC-048D-2B47-8C6C-376276F858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01811" y="0"/>
            <a:ext cx="10290185" cy="6858000"/>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1025970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10" name="Picture 9" descr="A picture containing text, computer, person, indoor&#10;&#10;Description automatically generated">
            <a:extLst>
              <a:ext uri="{FF2B5EF4-FFF2-40B4-BE49-F238E27FC236}">
                <a16:creationId xmlns:a16="http://schemas.microsoft.com/office/drawing/2014/main" id="{98E44DBC-FC3D-B94E-AB53-1106DD0E4D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05000" y="0"/>
            <a:ext cx="10287000" cy="6858000"/>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1710705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pic>
        <p:nvPicPr>
          <p:cNvPr id="3" name="Picture 2" descr="A person using a computer&#10;&#10;Description automatically generated with medium confidence">
            <a:extLst>
              <a:ext uri="{FF2B5EF4-FFF2-40B4-BE49-F238E27FC236}">
                <a16:creationId xmlns:a16="http://schemas.microsoft.com/office/drawing/2014/main" id="{7FF29911-CA59-EF42-A419-B278718F17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05000" y="0"/>
            <a:ext cx="10287000" cy="6858000"/>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47229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pic>
        <p:nvPicPr>
          <p:cNvPr id="15" name="Picture 14" descr="A picture containing person, indoor, computer, working&#10;&#10;Description automatically generated">
            <a:extLst>
              <a:ext uri="{FF2B5EF4-FFF2-40B4-BE49-F238E27FC236}">
                <a16:creationId xmlns:a16="http://schemas.microsoft.com/office/drawing/2014/main" id="{C65F7A66-D28A-AD45-B129-F35983F5D0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8849" y="0"/>
            <a:ext cx="10325527" cy="6853238"/>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1724230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ivider slide">
    <p:spTree>
      <p:nvGrpSpPr>
        <p:cNvPr id="1" name=""/>
        <p:cNvGrpSpPr/>
        <p:nvPr/>
      </p:nvGrpSpPr>
      <p:grpSpPr>
        <a:xfrm>
          <a:off x="0" y="0"/>
          <a:ext cx="0" cy="0"/>
          <a:chOff x="0" y="0"/>
          <a:chExt cx="0" cy="0"/>
        </a:xfrm>
      </p:grpSpPr>
      <p:pic>
        <p:nvPicPr>
          <p:cNvPr id="7" name="Picture 6" descr="Two people looking at a computer&#10;&#10;Description automatically generated">
            <a:extLst>
              <a:ext uri="{FF2B5EF4-FFF2-40B4-BE49-F238E27FC236}">
                <a16:creationId xmlns:a16="http://schemas.microsoft.com/office/drawing/2014/main" id="{BCB0F67A-AE3B-5A45-8F40-A11C66257D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5682" y="0"/>
            <a:ext cx="10276318" cy="6858000"/>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339528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7" name="Picture 6" descr="A picture containing person, indoor, preparing&#10;&#10;Description automatically generated">
            <a:extLst>
              <a:ext uri="{FF2B5EF4-FFF2-40B4-BE49-F238E27FC236}">
                <a16:creationId xmlns:a16="http://schemas.microsoft.com/office/drawing/2014/main" id="{42A34B04-D2E9-4D47-881F-D694FAFC05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3366" y="0"/>
            <a:ext cx="10293235" cy="6858000"/>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191707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Divider slide">
    <p:spTree>
      <p:nvGrpSpPr>
        <p:cNvPr id="1" name=""/>
        <p:cNvGrpSpPr/>
        <p:nvPr/>
      </p:nvGrpSpPr>
      <p:grpSpPr>
        <a:xfrm>
          <a:off x="0" y="0"/>
          <a:ext cx="0" cy="0"/>
          <a:chOff x="0" y="0"/>
          <a:chExt cx="0" cy="0"/>
        </a:xfrm>
      </p:grpSpPr>
      <p:pic>
        <p:nvPicPr>
          <p:cNvPr id="15" name="Picture 14" descr="A picture containing person, indoor, people&#10;&#10;Description automatically generated">
            <a:extLst>
              <a:ext uri="{FF2B5EF4-FFF2-40B4-BE49-F238E27FC236}">
                <a16:creationId xmlns:a16="http://schemas.microsoft.com/office/drawing/2014/main" id="{04479F85-7EE9-8F4E-9B12-6C91F080A7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2980838" y="671231"/>
            <a:ext cx="6293338" cy="1827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3028342" y="671232"/>
            <a:ext cx="0" cy="1827353"/>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3218184" y="739819"/>
            <a:ext cx="5922156" cy="1717998"/>
          </a:xfrm>
          <a:prstGeom prst="rect">
            <a:avLst/>
          </a:prstGeom>
        </p:spPr>
        <p:txBody>
          <a:bodyPr anchor="ctr">
            <a:noAutofit/>
          </a:bodyPr>
          <a:lstStyle>
            <a:lvl1pPr algn="ctr">
              <a:lnSpc>
                <a:spcPts val="6480"/>
              </a:lnSpc>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5B0E5A27-2A99-1940-9B9D-3505703112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409352"/>
            <a:ext cx="1361583" cy="623956"/>
          </a:xfrm>
          <a:prstGeom prst="rect">
            <a:avLst/>
          </a:prstGeom>
        </p:spPr>
      </p:pic>
    </p:spTree>
    <p:extLst>
      <p:ext uri="{BB962C8B-B14F-4D97-AF65-F5344CB8AC3E}">
        <p14:creationId xmlns:p14="http://schemas.microsoft.com/office/powerpoint/2010/main" val="228263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2" name="Picture 11" descr="A group of people in a room&#10;&#10;Description automatically generated with low confidence">
            <a:extLst>
              <a:ext uri="{FF2B5EF4-FFF2-40B4-BE49-F238E27FC236}">
                <a16:creationId xmlns:a16="http://schemas.microsoft.com/office/drawing/2014/main" id="{F69818A9-B274-2140-94E5-8B399CC856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44153" y="0"/>
            <a:ext cx="10290723" cy="6858000"/>
          </a:xfrm>
          <a:prstGeom prst="rect">
            <a:avLst/>
          </a:prstGeom>
        </p:spPr>
      </p:pic>
      <p:sp>
        <p:nvSpPr>
          <p:cNvPr id="7" name="Rectangle 6">
            <a:extLst>
              <a:ext uri="{FF2B5EF4-FFF2-40B4-BE49-F238E27FC236}">
                <a16:creationId xmlns:a16="http://schemas.microsoft.com/office/drawing/2014/main" id="{862A9720-8D95-D345-AF5F-631F23E63162}"/>
              </a:ext>
            </a:extLst>
          </p:cNvPr>
          <p:cNvSpPr/>
          <p:nvPr/>
        </p:nvSpPr>
        <p:spPr>
          <a:xfrm>
            <a:off x="757238"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25675"/>
            <a:ext cx="0" cy="4021138"/>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2" y="5257799"/>
            <a:ext cx="3979135" cy="793375"/>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
          <p:cNvSpPr>
            <a:spLocks noGrp="1"/>
          </p:cNvSpPr>
          <p:nvPr>
            <p:ph type="title"/>
          </p:nvPr>
        </p:nvSpPr>
        <p:spPr>
          <a:xfrm>
            <a:off x="956849" y="2421629"/>
            <a:ext cx="3978222" cy="2734571"/>
          </a:xfrm>
          <a:prstGeom prst="rect">
            <a:avLst/>
          </a:prstGeom>
        </p:spPr>
        <p:txBody>
          <a:body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1ADB02C9-57BA-1F42-9B3B-6AD732D6B1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6988" y="409352"/>
            <a:ext cx="1361581" cy="623956"/>
          </a:xfrm>
          <a:prstGeom prst="rect">
            <a:avLst/>
          </a:prstGeom>
        </p:spPr>
      </p:pic>
    </p:spTree>
    <p:extLst>
      <p:ext uri="{BB962C8B-B14F-4D97-AF65-F5344CB8AC3E}">
        <p14:creationId xmlns:p14="http://schemas.microsoft.com/office/powerpoint/2010/main" val="2080648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Placeholder 8" descr="A group of people sitting around a table&#10;&#10;Description automatically generated with medium confidence">
            <a:extLst>
              <a:ext uri="{FF2B5EF4-FFF2-40B4-BE49-F238E27FC236}">
                <a16:creationId xmlns:a16="http://schemas.microsoft.com/office/drawing/2014/main" id="{E14ADB8F-E3DB-D145-A0E3-5529B349B4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4287"/>
            <a:ext cx="12192000" cy="6843713"/>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6842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684213" y="565150"/>
            <a:ext cx="0" cy="36766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802640" y="3429000"/>
            <a:ext cx="3809993" cy="767080"/>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title"/>
          </p:nvPr>
        </p:nvSpPr>
        <p:spPr>
          <a:xfrm>
            <a:off x="799966" y="700405"/>
            <a:ext cx="3822834" cy="2682875"/>
          </a:xfrm>
          <a:prstGeom prst="rect">
            <a:avLst/>
          </a:prstGeom>
        </p:spPr>
        <p:txBody>
          <a:bodyPr/>
          <a:lstStyle/>
          <a:p>
            <a:r>
              <a:rPr lang="en-US"/>
              <a:t>Click to edit Master title style</a:t>
            </a:r>
            <a:endParaRPr lang="en-US" dirty="0"/>
          </a:p>
        </p:txBody>
      </p:sp>
      <p:pic>
        <p:nvPicPr>
          <p:cNvPr id="4" name="Picture 3" descr="A picture containing graphical user interface&#10;&#10;Description automatically generated">
            <a:extLst>
              <a:ext uri="{FF2B5EF4-FFF2-40B4-BE49-F238E27FC236}">
                <a16:creationId xmlns:a16="http://schemas.microsoft.com/office/drawing/2014/main" id="{03586BF2-322D-0949-85CB-EA8BEF005F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3" cy="623956"/>
          </a:xfrm>
          <a:prstGeom prst="rect">
            <a:avLst/>
          </a:prstGeom>
        </p:spPr>
      </p:pic>
    </p:spTree>
    <p:extLst>
      <p:ext uri="{BB962C8B-B14F-4D97-AF65-F5344CB8AC3E}">
        <p14:creationId xmlns:p14="http://schemas.microsoft.com/office/powerpoint/2010/main" val="2655521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12" name="Picture 11" descr="A group of people in a room&#10;&#10;Description automatically generated with low confidence">
            <a:extLst>
              <a:ext uri="{FF2B5EF4-FFF2-40B4-BE49-F238E27FC236}">
                <a16:creationId xmlns:a16="http://schemas.microsoft.com/office/drawing/2014/main" id="{F69818A9-B274-2140-94E5-8B399CC856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44153" y="0"/>
            <a:ext cx="10290723" cy="6858000"/>
          </a:xfrm>
          <a:prstGeom prst="rect">
            <a:avLst/>
          </a:prstGeom>
        </p:spPr>
      </p:pic>
      <p:sp>
        <p:nvSpPr>
          <p:cNvPr id="7" name="Rectangle 6">
            <a:extLst>
              <a:ext uri="{FF2B5EF4-FFF2-40B4-BE49-F238E27FC236}">
                <a16:creationId xmlns:a16="http://schemas.microsoft.com/office/drawing/2014/main" id="{862A9720-8D95-D345-AF5F-631F23E63162}"/>
              </a:ext>
            </a:extLst>
          </p:cNvPr>
          <p:cNvSpPr/>
          <p:nvPr/>
        </p:nvSpPr>
        <p:spPr>
          <a:xfrm>
            <a:off x="757238"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25675"/>
            <a:ext cx="0" cy="4021138"/>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2" y="5257799"/>
            <a:ext cx="3979135" cy="793375"/>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itle 1"/>
          <p:cNvSpPr>
            <a:spLocks noGrp="1"/>
          </p:cNvSpPr>
          <p:nvPr>
            <p:ph type="title"/>
          </p:nvPr>
        </p:nvSpPr>
        <p:spPr>
          <a:xfrm>
            <a:off x="956849" y="2421629"/>
            <a:ext cx="3978222" cy="2734571"/>
          </a:xfrm>
          <a:prstGeom prst="rect">
            <a:avLst/>
          </a:prstGeom>
        </p:spPr>
        <p:txBody>
          <a:body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1ADB02C9-57BA-1F42-9B3B-6AD732D6B1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6988" y="409352"/>
            <a:ext cx="1361581" cy="623956"/>
          </a:xfrm>
          <a:prstGeom prst="rect">
            <a:avLst/>
          </a:prstGeom>
        </p:spPr>
      </p:pic>
    </p:spTree>
    <p:extLst>
      <p:ext uri="{BB962C8B-B14F-4D97-AF65-F5344CB8AC3E}">
        <p14:creationId xmlns:p14="http://schemas.microsoft.com/office/powerpoint/2010/main" val="641464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2" name="Picture 11" descr="A person sitting at a table with a computer&#10;&#10;Description automatically generated with low confidence">
            <a:extLst>
              <a:ext uri="{FF2B5EF4-FFF2-40B4-BE49-F238E27FC236}">
                <a16:creationId xmlns:a16="http://schemas.microsoft.com/office/drawing/2014/main" id="{3FDA33EC-13CB-794F-82B8-062C110FD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6033" y="3689"/>
            <a:ext cx="10260035" cy="6840024"/>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9890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989013" y="565150"/>
            <a:ext cx="0" cy="36766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1107440" y="3383280"/>
            <a:ext cx="3809993" cy="812800"/>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title"/>
          </p:nvPr>
        </p:nvSpPr>
        <p:spPr>
          <a:xfrm>
            <a:off x="1104766" y="700405"/>
            <a:ext cx="3822834" cy="2637155"/>
          </a:xfrm>
          <a:prstGeom prst="rect">
            <a:avLst/>
          </a:prstGeom>
        </p:spPr>
        <p:txBody>
          <a:bodyPr/>
          <a:lstStyle/>
          <a:p>
            <a:r>
              <a:rPr lang="en-US"/>
              <a:t>Click to edit Master title style</a:t>
            </a:r>
            <a:endParaRPr lang="en-US" dirty="0"/>
          </a:p>
        </p:txBody>
      </p:sp>
      <p:pic>
        <p:nvPicPr>
          <p:cNvPr id="11" name="Picture 10" descr="A picture containing graphical user interface&#10;&#10;Description automatically generated">
            <a:extLst>
              <a:ext uri="{FF2B5EF4-FFF2-40B4-BE49-F238E27FC236}">
                <a16:creationId xmlns:a16="http://schemas.microsoft.com/office/drawing/2014/main" id="{A39FF40E-EA0D-E940-9AC5-60959B454B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1431016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half" idx="14"/>
          </p:nvPr>
        </p:nvSpPr>
        <p:spPr>
          <a:xfrm>
            <a:off x="1183729" y="1828800"/>
            <a:ext cx="9966872"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342900" marR="0" lvl="1"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1" name="Slide Number Placeholder 5">
            <a:extLst>
              <a:ext uri="{FF2B5EF4-FFF2-40B4-BE49-F238E27FC236}">
                <a16:creationId xmlns:a16="http://schemas.microsoft.com/office/drawing/2014/main" id="{50F09C79-B595-B34B-BCC6-F658D0A9C331}"/>
              </a:ext>
            </a:extLst>
          </p:cNvPr>
          <p:cNvSpPr>
            <a:spLocks noGrp="1"/>
          </p:cNvSpPr>
          <p:nvPr>
            <p:ph type="sldNum" sz="quarter" idx="16"/>
          </p:nvPr>
        </p:nvSpPr>
        <p:spPr>
          <a:xfrm>
            <a:off x="11545954" y="6415543"/>
            <a:ext cx="406333" cy="365125"/>
          </a:xfrm>
        </p:spPr>
        <p:txBody>
          <a:bodyPr/>
          <a:lstStyle>
            <a:lvl1pPr>
              <a:defRPr sz="1000">
                <a:solidFill>
                  <a:schemeClr val="tx1">
                    <a:lumMod val="65000"/>
                    <a:lumOff val="35000"/>
                  </a:schemeClr>
                </a:solidFill>
              </a:defRPr>
            </a:lvl1pPr>
          </a:lstStyle>
          <a:p>
            <a:pPr>
              <a:defRPr/>
            </a:pPr>
            <a:fld id="{16F0F2AA-7572-DC4D-AB68-865F32F517C3}" type="slidenum">
              <a:rPr lang="en-US" smtClean="0"/>
              <a:pPr>
                <a:defRPr/>
              </a:pPr>
              <a:t>‹#›</a:t>
            </a:fld>
            <a:endParaRPr lang="en-US"/>
          </a:p>
        </p:txBody>
      </p:sp>
    </p:spTree>
    <p:extLst>
      <p:ext uri="{BB962C8B-B14F-4D97-AF65-F5344CB8AC3E}">
        <p14:creationId xmlns:p14="http://schemas.microsoft.com/office/powerpoint/2010/main" val="1921927366"/>
      </p:ext>
    </p:extLst>
  </p:cSld>
  <p:clrMapOvr>
    <a:masterClrMapping/>
  </p:clrMapOvr>
  <p:extLst>
    <p:ext uri="{DCECCB84-F9BA-43D5-87BE-67443E8EF086}">
      <p15:sldGuideLst xmlns:p15="http://schemas.microsoft.com/office/powerpoint/2012/main">
        <p15:guide id="1" orient="horz" pos="2232">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half" idx="15"/>
          </p:nvPr>
        </p:nvSpPr>
        <p:spPr>
          <a:xfrm>
            <a:off x="6096000" y="1828800"/>
            <a:ext cx="4748720" cy="3927978"/>
          </a:xfrm>
          <a:prstGeom prst="rect">
            <a:avLst/>
          </a:prstGeom>
        </p:spPr>
        <p:txBody>
          <a:bodyPr>
            <a:no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marL="342900" marR="0" lvl="1"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3"/>
          <p:cNvSpPr>
            <a:spLocks noGrp="1"/>
          </p:cNvSpPr>
          <p:nvPr>
            <p:ph type="body" sz="half" idx="14"/>
          </p:nvPr>
        </p:nvSpPr>
        <p:spPr>
          <a:xfrm>
            <a:off x="1183730" y="1828800"/>
            <a:ext cx="4748720" cy="3927978"/>
          </a:xfrm>
          <a:prstGeom prst="rect">
            <a:avLst/>
          </a:prstGeom>
        </p:spPr>
        <p:txBody>
          <a:bodyPr>
            <a:no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342900" marR="0" lvl="1"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pic>
        <p:nvPicPr>
          <p:cNvPr id="11" name="Picture 10" descr="A picture containing graphical user interface&#10;&#10;Description automatically generated">
            <a:extLst>
              <a:ext uri="{FF2B5EF4-FFF2-40B4-BE49-F238E27FC236}">
                <a16:creationId xmlns:a16="http://schemas.microsoft.com/office/drawing/2014/main" id="{3516D962-92F8-AB44-A8AE-0F718EBA3D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6" name="Slide Number Placeholder 5">
            <a:extLst>
              <a:ext uri="{FF2B5EF4-FFF2-40B4-BE49-F238E27FC236}">
                <a16:creationId xmlns:a16="http://schemas.microsoft.com/office/drawing/2014/main" id="{3D58B4D7-43CE-9141-BD43-B130A5B11CEA}"/>
              </a:ext>
            </a:extLst>
          </p:cNvPr>
          <p:cNvSpPr>
            <a:spLocks noGrp="1"/>
          </p:cNvSpPr>
          <p:nvPr>
            <p:ph type="sldNum" sz="quarter" idx="16"/>
          </p:nvPr>
        </p:nvSpPr>
        <p:spPr>
          <a:xfrm>
            <a:off x="11545954" y="6415543"/>
            <a:ext cx="406333" cy="365125"/>
          </a:xfrm>
        </p:spPr>
        <p:txBody>
          <a:bodyPr/>
          <a:lstStyle>
            <a:lvl1pPr>
              <a:defRPr sz="1000">
                <a:solidFill>
                  <a:schemeClr val="tx1">
                    <a:lumMod val="65000"/>
                    <a:lumOff val="35000"/>
                  </a:schemeClr>
                </a:solidFill>
              </a:defRPr>
            </a:lvl1pPr>
          </a:lstStyle>
          <a:p>
            <a:pPr>
              <a:defRPr/>
            </a:pPr>
            <a:fld id="{16F0F2AA-7572-DC4D-AB68-865F32F517C3}" type="slidenum">
              <a:rPr lang="en-US" smtClean="0"/>
              <a:pPr>
                <a:defRPr/>
              </a:pPr>
              <a:t>‹#›</a:t>
            </a:fld>
            <a:endParaRPr lang="en-US"/>
          </a:p>
        </p:txBody>
      </p:sp>
    </p:spTree>
    <p:extLst>
      <p:ext uri="{BB962C8B-B14F-4D97-AF65-F5344CB8AC3E}">
        <p14:creationId xmlns:p14="http://schemas.microsoft.com/office/powerpoint/2010/main" val="586491218"/>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ontent slide_accent left">
    <p:spTree>
      <p:nvGrpSpPr>
        <p:cNvPr id="1" name=""/>
        <p:cNvGrpSpPr/>
        <p:nvPr/>
      </p:nvGrpSpPr>
      <p:grpSpPr>
        <a:xfrm>
          <a:off x="0" y="0"/>
          <a:ext cx="0" cy="0"/>
          <a:chOff x="0" y="0"/>
          <a:chExt cx="0" cy="0"/>
        </a:xfrm>
      </p:grpSpPr>
      <p:pic>
        <p:nvPicPr>
          <p:cNvPr id="11" name="Picture Placeholder 6" descr="A person explaining something to a group of people&#10;&#10;Description automatically generated with medium confidence">
            <a:extLst>
              <a:ext uri="{FF2B5EF4-FFF2-40B4-BE49-F238E27FC236}">
                <a16:creationId xmlns:a16="http://schemas.microsoft.com/office/drawing/2014/main" id="{EB373BC2-F71E-504E-9BAE-D3741805FF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4" name="Slide Number Placeholder 5">
            <a:extLst>
              <a:ext uri="{FF2B5EF4-FFF2-40B4-BE49-F238E27FC236}">
                <a16:creationId xmlns:a16="http://schemas.microsoft.com/office/drawing/2014/main" id="{5C2DF919-1CA0-8C47-BCBD-085577153E6E}"/>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1129300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ontent slide_accent left">
    <p:spTree>
      <p:nvGrpSpPr>
        <p:cNvPr id="1" name=""/>
        <p:cNvGrpSpPr/>
        <p:nvPr/>
      </p:nvGrpSpPr>
      <p:grpSpPr>
        <a:xfrm>
          <a:off x="0" y="0"/>
          <a:ext cx="0" cy="0"/>
          <a:chOff x="0" y="0"/>
          <a:chExt cx="0" cy="0"/>
        </a:xfrm>
      </p:grpSpPr>
      <p:pic>
        <p:nvPicPr>
          <p:cNvPr id="9" name="Picture Placeholder 6" descr="A picture containing person&#10;&#10;Description automatically generated">
            <a:extLst>
              <a:ext uri="{FF2B5EF4-FFF2-40B4-BE49-F238E27FC236}">
                <a16:creationId xmlns:a16="http://schemas.microsoft.com/office/drawing/2014/main" id="{D5A180C2-C460-DE4F-990C-5DD430F305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1" name="Text Placeholder 3">
            <a:extLst>
              <a:ext uri="{FF2B5EF4-FFF2-40B4-BE49-F238E27FC236}">
                <a16:creationId xmlns:a16="http://schemas.microsoft.com/office/drawing/2014/main" id="{42064DD1-3F4D-C546-AA30-CC0075F873EF}"/>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6" name="Slide Number Placeholder 5">
            <a:extLst>
              <a:ext uri="{FF2B5EF4-FFF2-40B4-BE49-F238E27FC236}">
                <a16:creationId xmlns:a16="http://schemas.microsoft.com/office/drawing/2014/main" id="{4C4F51A0-C39E-3D46-9296-32BC7EB58B11}"/>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tx1">
                    <a:lumMod val="65000"/>
                    <a:lumOff val="35000"/>
                  </a:schemeClr>
                </a:solidFill>
              </a:rPr>
              <a:pPr>
                <a:defRPr/>
              </a:pPr>
              <a:t>‹#›</a:t>
            </a:fld>
            <a:endParaRPr lang="en-US">
              <a:solidFill>
                <a:schemeClr val="tx1">
                  <a:lumMod val="65000"/>
                  <a:lumOff val="35000"/>
                </a:schemeClr>
              </a:solidFill>
            </a:endParaRPr>
          </a:p>
        </p:txBody>
      </p:sp>
    </p:spTree>
    <p:extLst>
      <p:ext uri="{BB962C8B-B14F-4D97-AF65-F5344CB8AC3E}">
        <p14:creationId xmlns:p14="http://schemas.microsoft.com/office/powerpoint/2010/main" val="1141425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ontent slide_accent left">
    <p:spTree>
      <p:nvGrpSpPr>
        <p:cNvPr id="1" name=""/>
        <p:cNvGrpSpPr/>
        <p:nvPr/>
      </p:nvGrpSpPr>
      <p:grpSpPr>
        <a:xfrm>
          <a:off x="0" y="0"/>
          <a:ext cx="0" cy="0"/>
          <a:chOff x="0" y="0"/>
          <a:chExt cx="0" cy="0"/>
        </a:xfrm>
      </p:grpSpPr>
      <p:pic>
        <p:nvPicPr>
          <p:cNvPr id="11" name="Picture Placeholder 8" descr="A group of people sitting around a table talking&#10;&#10;Description automatically generated with medium confidence">
            <a:extLst>
              <a:ext uri="{FF2B5EF4-FFF2-40B4-BE49-F238E27FC236}">
                <a16:creationId xmlns:a16="http://schemas.microsoft.com/office/drawing/2014/main" id="{11E7C0CE-D0C6-6649-9B4D-D3876FCBFB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9" name="Text Placeholder 3">
            <a:extLst>
              <a:ext uri="{FF2B5EF4-FFF2-40B4-BE49-F238E27FC236}">
                <a16:creationId xmlns:a16="http://schemas.microsoft.com/office/drawing/2014/main" id="{6B78B83D-D0B6-C742-B17E-9AE16CA4ACC1}"/>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6" name="Slide Number Placeholder 5">
            <a:extLst>
              <a:ext uri="{FF2B5EF4-FFF2-40B4-BE49-F238E27FC236}">
                <a16:creationId xmlns:a16="http://schemas.microsoft.com/office/drawing/2014/main" id="{82E2D8F2-E7CF-0C46-87B2-43BB6E3191CE}"/>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829256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ontent slide_accent left">
    <p:spTree>
      <p:nvGrpSpPr>
        <p:cNvPr id="1" name=""/>
        <p:cNvGrpSpPr/>
        <p:nvPr/>
      </p:nvGrpSpPr>
      <p:grpSpPr>
        <a:xfrm>
          <a:off x="0" y="0"/>
          <a:ext cx="0" cy="0"/>
          <a:chOff x="0" y="0"/>
          <a:chExt cx="0" cy="0"/>
        </a:xfrm>
      </p:grpSpPr>
      <p:pic>
        <p:nvPicPr>
          <p:cNvPr id="9" name="Picture Placeholder 10" descr="A picture containing person, indoor&#10;&#10;Description automatically generated">
            <a:extLst>
              <a:ext uri="{FF2B5EF4-FFF2-40B4-BE49-F238E27FC236}">
                <a16:creationId xmlns:a16="http://schemas.microsoft.com/office/drawing/2014/main" id="{573CA92C-EFC1-884E-8C2A-EF876EF15A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1" name="Text Placeholder 3">
            <a:extLst>
              <a:ext uri="{FF2B5EF4-FFF2-40B4-BE49-F238E27FC236}">
                <a16:creationId xmlns:a16="http://schemas.microsoft.com/office/drawing/2014/main" id="{0070744E-CE3D-7241-AF6E-5A9DA19B3780}"/>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6" name="Slide Number Placeholder 5">
            <a:extLst>
              <a:ext uri="{FF2B5EF4-FFF2-40B4-BE49-F238E27FC236}">
                <a16:creationId xmlns:a16="http://schemas.microsoft.com/office/drawing/2014/main" id="{74A7065B-BF2C-8748-9034-A92F78A0680A}"/>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2904350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ontent slide_accent left">
    <p:spTree>
      <p:nvGrpSpPr>
        <p:cNvPr id="1" name=""/>
        <p:cNvGrpSpPr/>
        <p:nvPr/>
      </p:nvGrpSpPr>
      <p:grpSpPr>
        <a:xfrm>
          <a:off x="0" y="0"/>
          <a:ext cx="0" cy="0"/>
          <a:chOff x="0" y="0"/>
          <a:chExt cx="0" cy="0"/>
        </a:xfrm>
      </p:grpSpPr>
      <p:pic>
        <p:nvPicPr>
          <p:cNvPr id="11" name="Picture Placeholder 18" descr="A picture containing indoor, sofa, seat&#10;&#10;Description automatically generated">
            <a:extLst>
              <a:ext uri="{FF2B5EF4-FFF2-40B4-BE49-F238E27FC236}">
                <a16:creationId xmlns:a16="http://schemas.microsoft.com/office/drawing/2014/main" id="{856A43F0-B728-C749-8B0E-6A349AFB95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9" name="Text Placeholder 3">
            <a:extLst>
              <a:ext uri="{FF2B5EF4-FFF2-40B4-BE49-F238E27FC236}">
                <a16:creationId xmlns:a16="http://schemas.microsoft.com/office/drawing/2014/main" id="{A9FD75B2-4E06-AD4F-95E0-2A84E255AE4D}"/>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6" name="Slide Number Placeholder 5">
            <a:extLst>
              <a:ext uri="{FF2B5EF4-FFF2-40B4-BE49-F238E27FC236}">
                <a16:creationId xmlns:a16="http://schemas.microsoft.com/office/drawing/2014/main" id="{355E6538-CB90-D445-AE7B-7E3F5CD6589D}"/>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117280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A person sitting at a table with a computer&#10;&#10;Description automatically generated with low confidence">
            <a:extLst>
              <a:ext uri="{FF2B5EF4-FFF2-40B4-BE49-F238E27FC236}">
                <a16:creationId xmlns:a16="http://schemas.microsoft.com/office/drawing/2014/main" id="{3FDA33EC-13CB-794F-82B8-062C110FD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6033" y="3689"/>
            <a:ext cx="10260035" cy="6840024"/>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9890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989013" y="565150"/>
            <a:ext cx="0" cy="36766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1107440" y="3383280"/>
            <a:ext cx="3809993" cy="812800"/>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title"/>
          </p:nvPr>
        </p:nvSpPr>
        <p:spPr>
          <a:xfrm>
            <a:off x="1104766" y="700405"/>
            <a:ext cx="3822834" cy="2637155"/>
          </a:xfrm>
          <a:prstGeom prst="rect">
            <a:avLst/>
          </a:prstGeom>
        </p:spPr>
        <p:txBody>
          <a:bodyPr/>
          <a:lstStyle/>
          <a:p>
            <a:r>
              <a:rPr lang="en-US"/>
              <a:t>Click to edit Master title style</a:t>
            </a:r>
            <a:endParaRPr lang="en-US" dirty="0"/>
          </a:p>
        </p:txBody>
      </p:sp>
      <p:pic>
        <p:nvPicPr>
          <p:cNvPr id="11" name="Picture 10" descr="A picture containing graphical user interface&#10;&#10;Description automatically generated">
            <a:extLst>
              <a:ext uri="{FF2B5EF4-FFF2-40B4-BE49-F238E27FC236}">
                <a16:creationId xmlns:a16="http://schemas.microsoft.com/office/drawing/2014/main" id="{A39FF40E-EA0D-E940-9AC5-60959B454B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4075218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ontent slide_accent left">
    <p:spTree>
      <p:nvGrpSpPr>
        <p:cNvPr id="1" name=""/>
        <p:cNvGrpSpPr/>
        <p:nvPr/>
      </p:nvGrpSpPr>
      <p:grpSpPr>
        <a:xfrm>
          <a:off x="0" y="0"/>
          <a:ext cx="0" cy="0"/>
          <a:chOff x="0" y="0"/>
          <a:chExt cx="0" cy="0"/>
        </a:xfrm>
      </p:grpSpPr>
      <p:pic>
        <p:nvPicPr>
          <p:cNvPr id="9" name="Picture Placeholder 10" descr="Two people looking at a computer screen&#10;&#10;Description automatically generated with medium confidence">
            <a:extLst>
              <a:ext uri="{FF2B5EF4-FFF2-40B4-BE49-F238E27FC236}">
                <a16:creationId xmlns:a16="http://schemas.microsoft.com/office/drawing/2014/main" id="{38D155F7-4C8B-1A49-B57B-8E897BE909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1" name="Text Placeholder 3">
            <a:extLst>
              <a:ext uri="{FF2B5EF4-FFF2-40B4-BE49-F238E27FC236}">
                <a16:creationId xmlns:a16="http://schemas.microsoft.com/office/drawing/2014/main" id="{4093DD84-787B-9F42-9D1F-B84D809F7BEE}"/>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4" name="Slide Number Placeholder 5">
            <a:extLst>
              <a:ext uri="{FF2B5EF4-FFF2-40B4-BE49-F238E27FC236}">
                <a16:creationId xmlns:a16="http://schemas.microsoft.com/office/drawing/2014/main" id="{5C65499E-2734-4E4F-911A-A3B801296C80}"/>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3839305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ontent slide_accent left">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B8741825-484E-C546-9466-658B492E2FD0}"/>
              </a:ext>
            </a:extLst>
          </p:cNvPr>
          <p:cNvSpPr>
            <a:spLocks noGrp="1"/>
          </p:cNvSpPr>
          <p:nvPr>
            <p:ph type="pic" sz="quarter" idx="11" hasCustomPrompt="1"/>
          </p:nvPr>
        </p:nvSpPr>
        <p:spPr>
          <a:xfrm>
            <a:off x="7983428" y="14287"/>
            <a:ext cx="4208572"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1" name="Text Placeholder 3">
            <a:extLst>
              <a:ext uri="{FF2B5EF4-FFF2-40B4-BE49-F238E27FC236}">
                <a16:creationId xmlns:a16="http://schemas.microsoft.com/office/drawing/2014/main" id="{9A1CA68C-0F92-1C48-829A-7B38B301D0C4}"/>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4" name="Slide Number Placeholder 5">
            <a:extLst>
              <a:ext uri="{FF2B5EF4-FFF2-40B4-BE49-F238E27FC236}">
                <a16:creationId xmlns:a16="http://schemas.microsoft.com/office/drawing/2014/main" id="{E2EE8A0D-05A3-4E42-9301-274C49170B8A}"/>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3445399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pic>
        <p:nvPicPr>
          <p:cNvPr id="15" name="Picture 14" descr="A person holding a book&#10;&#10;Description automatically generated with low confidence">
            <a:extLst>
              <a:ext uri="{FF2B5EF4-FFF2-40B4-BE49-F238E27FC236}">
                <a16:creationId xmlns:a16="http://schemas.microsoft.com/office/drawing/2014/main" id="{58D31BCC-048D-2B47-8C6C-376276F858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01811" y="0"/>
            <a:ext cx="10290185" cy="6858000"/>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2126207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Divider slide">
    <p:spTree>
      <p:nvGrpSpPr>
        <p:cNvPr id="1" name=""/>
        <p:cNvGrpSpPr/>
        <p:nvPr/>
      </p:nvGrpSpPr>
      <p:grpSpPr>
        <a:xfrm>
          <a:off x="0" y="0"/>
          <a:ext cx="0" cy="0"/>
          <a:chOff x="0" y="0"/>
          <a:chExt cx="0" cy="0"/>
        </a:xfrm>
      </p:grpSpPr>
      <p:pic>
        <p:nvPicPr>
          <p:cNvPr id="10" name="Picture 9" descr="A picture containing text, computer, person, indoor&#10;&#10;Description automatically generated">
            <a:extLst>
              <a:ext uri="{FF2B5EF4-FFF2-40B4-BE49-F238E27FC236}">
                <a16:creationId xmlns:a16="http://schemas.microsoft.com/office/drawing/2014/main" id="{98E44DBC-FC3D-B94E-AB53-1106DD0E4D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05000" y="0"/>
            <a:ext cx="10287000" cy="6858000"/>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2769705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pic>
        <p:nvPicPr>
          <p:cNvPr id="3" name="Picture 2" descr="A person using a computer&#10;&#10;Description automatically generated with medium confidence">
            <a:extLst>
              <a:ext uri="{FF2B5EF4-FFF2-40B4-BE49-F238E27FC236}">
                <a16:creationId xmlns:a16="http://schemas.microsoft.com/office/drawing/2014/main" id="{7FF29911-CA59-EF42-A419-B278718F17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05000" y="0"/>
            <a:ext cx="10287000" cy="6858000"/>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3693260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Divider slide">
    <p:spTree>
      <p:nvGrpSpPr>
        <p:cNvPr id="1" name=""/>
        <p:cNvGrpSpPr/>
        <p:nvPr/>
      </p:nvGrpSpPr>
      <p:grpSpPr>
        <a:xfrm>
          <a:off x="0" y="0"/>
          <a:ext cx="0" cy="0"/>
          <a:chOff x="0" y="0"/>
          <a:chExt cx="0" cy="0"/>
        </a:xfrm>
      </p:grpSpPr>
      <p:pic>
        <p:nvPicPr>
          <p:cNvPr id="15" name="Picture 14" descr="A picture containing person, indoor, computer, working&#10;&#10;Description automatically generated">
            <a:extLst>
              <a:ext uri="{FF2B5EF4-FFF2-40B4-BE49-F238E27FC236}">
                <a16:creationId xmlns:a16="http://schemas.microsoft.com/office/drawing/2014/main" id="{C65F7A66-D28A-AD45-B129-F35983F5D0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58849" y="0"/>
            <a:ext cx="10325527" cy="6853238"/>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2484553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Divider slide">
    <p:spTree>
      <p:nvGrpSpPr>
        <p:cNvPr id="1" name=""/>
        <p:cNvGrpSpPr/>
        <p:nvPr/>
      </p:nvGrpSpPr>
      <p:grpSpPr>
        <a:xfrm>
          <a:off x="0" y="0"/>
          <a:ext cx="0" cy="0"/>
          <a:chOff x="0" y="0"/>
          <a:chExt cx="0" cy="0"/>
        </a:xfrm>
      </p:grpSpPr>
      <p:pic>
        <p:nvPicPr>
          <p:cNvPr id="7" name="Picture 6" descr="Two people looking at a computer&#10;&#10;Description automatically generated">
            <a:extLst>
              <a:ext uri="{FF2B5EF4-FFF2-40B4-BE49-F238E27FC236}">
                <a16:creationId xmlns:a16="http://schemas.microsoft.com/office/drawing/2014/main" id="{BCB0F67A-AE3B-5A45-8F40-A11C66257D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5682" y="0"/>
            <a:ext cx="10276318" cy="6858000"/>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2420506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Divider slide">
    <p:spTree>
      <p:nvGrpSpPr>
        <p:cNvPr id="1" name=""/>
        <p:cNvGrpSpPr/>
        <p:nvPr/>
      </p:nvGrpSpPr>
      <p:grpSpPr>
        <a:xfrm>
          <a:off x="0" y="0"/>
          <a:ext cx="0" cy="0"/>
          <a:chOff x="0" y="0"/>
          <a:chExt cx="0" cy="0"/>
        </a:xfrm>
      </p:grpSpPr>
      <p:pic>
        <p:nvPicPr>
          <p:cNvPr id="7" name="Picture 6" descr="A picture containing person, indoor, preparing&#10;&#10;Description automatically generated">
            <a:extLst>
              <a:ext uri="{FF2B5EF4-FFF2-40B4-BE49-F238E27FC236}">
                <a16:creationId xmlns:a16="http://schemas.microsoft.com/office/drawing/2014/main" id="{42A34B04-D2E9-4D47-881F-D694FAFC05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13366" y="0"/>
            <a:ext cx="10293235" cy="6858000"/>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9" name="Picture 8" descr="A picture containing graphical user interface&#10;&#10;Description automatically generated">
            <a:extLst>
              <a:ext uri="{FF2B5EF4-FFF2-40B4-BE49-F238E27FC236}">
                <a16:creationId xmlns:a16="http://schemas.microsoft.com/office/drawing/2014/main" id="{063559F4-80BC-194B-8B69-469AC742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Tree>
    <p:extLst>
      <p:ext uri="{BB962C8B-B14F-4D97-AF65-F5344CB8AC3E}">
        <p14:creationId xmlns:p14="http://schemas.microsoft.com/office/powerpoint/2010/main" val="1123456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Divider slide">
    <p:spTree>
      <p:nvGrpSpPr>
        <p:cNvPr id="1" name=""/>
        <p:cNvGrpSpPr/>
        <p:nvPr/>
      </p:nvGrpSpPr>
      <p:grpSpPr>
        <a:xfrm>
          <a:off x="0" y="0"/>
          <a:ext cx="0" cy="0"/>
          <a:chOff x="0" y="0"/>
          <a:chExt cx="0" cy="0"/>
        </a:xfrm>
      </p:grpSpPr>
      <p:pic>
        <p:nvPicPr>
          <p:cNvPr id="15" name="Picture 14" descr="A picture containing person, indoor, people&#10;&#10;Description automatically generated">
            <a:extLst>
              <a:ext uri="{FF2B5EF4-FFF2-40B4-BE49-F238E27FC236}">
                <a16:creationId xmlns:a16="http://schemas.microsoft.com/office/drawing/2014/main" id="{04479F85-7EE9-8F4E-9B12-6C91F080A7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4" name="Rectangle 3">
            <a:extLst>
              <a:ext uri="{FF2B5EF4-FFF2-40B4-BE49-F238E27FC236}">
                <a16:creationId xmlns:a16="http://schemas.microsoft.com/office/drawing/2014/main" id="{4A2CEFA8-BE9F-9B4F-90B8-37FFD3E0BCD9}"/>
              </a:ext>
            </a:extLst>
          </p:cNvPr>
          <p:cNvSpPr/>
          <p:nvPr/>
        </p:nvSpPr>
        <p:spPr>
          <a:xfrm>
            <a:off x="2980838" y="671231"/>
            <a:ext cx="6293338" cy="1827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3028342" y="671232"/>
            <a:ext cx="0" cy="1827353"/>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3218184" y="739819"/>
            <a:ext cx="5922156" cy="1717998"/>
          </a:xfrm>
          <a:prstGeom prst="rect">
            <a:avLst/>
          </a:prstGeom>
        </p:spPr>
        <p:txBody>
          <a:bodyPr anchor="ctr">
            <a:noAutofit/>
          </a:bodyPr>
          <a:lstStyle>
            <a:lvl1pPr algn="ctr">
              <a:lnSpc>
                <a:spcPts val="6480"/>
              </a:lnSpc>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5B0E5A27-2A99-1940-9B9D-3505703112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409352"/>
            <a:ext cx="1361583" cy="623956"/>
          </a:xfrm>
          <a:prstGeom prst="rect">
            <a:avLst/>
          </a:prstGeom>
        </p:spPr>
      </p:pic>
    </p:spTree>
    <p:extLst>
      <p:ext uri="{BB962C8B-B14F-4D97-AF65-F5344CB8AC3E}">
        <p14:creationId xmlns:p14="http://schemas.microsoft.com/office/powerpoint/2010/main" val="97333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half" idx="14"/>
          </p:nvPr>
        </p:nvSpPr>
        <p:spPr>
          <a:xfrm>
            <a:off x="1183729" y="1828800"/>
            <a:ext cx="9966872"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342900" marR="0" lvl="1"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1" name="Slide Number Placeholder 5">
            <a:extLst>
              <a:ext uri="{FF2B5EF4-FFF2-40B4-BE49-F238E27FC236}">
                <a16:creationId xmlns:a16="http://schemas.microsoft.com/office/drawing/2014/main" id="{50F09C79-B595-B34B-BCC6-F658D0A9C331}"/>
              </a:ext>
            </a:extLst>
          </p:cNvPr>
          <p:cNvSpPr>
            <a:spLocks noGrp="1"/>
          </p:cNvSpPr>
          <p:nvPr>
            <p:ph type="sldNum" sz="quarter" idx="16"/>
          </p:nvPr>
        </p:nvSpPr>
        <p:spPr>
          <a:xfrm>
            <a:off x="11545954" y="6415543"/>
            <a:ext cx="406333" cy="365125"/>
          </a:xfrm>
        </p:spPr>
        <p:txBody>
          <a:bodyPr/>
          <a:lstStyle>
            <a:lvl1pPr>
              <a:defRPr sz="1000">
                <a:solidFill>
                  <a:schemeClr val="tx1">
                    <a:lumMod val="65000"/>
                    <a:lumOff val="35000"/>
                  </a:schemeClr>
                </a:solidFill>
              </a:defRPr>
            </a:lvl1pPr>
          </a:lstStyle>
          <a:p>
            <a:pPr>
              <a:defRPr/>
            </a:pPr>
            <a:fld id="{16F0F2AA-7572-DC4D-AB68-865F32F517C3}" type="slidenum">
              <a:rPr lang="en-US" smtClean="0"/>
              <a:pPr>
                <a:defRPr/>
              </a:pPr>
              <a:t>‹#›</a:t>
            </a:fld>
            <a:endParaRPr lang="en-US"/>
          </a:p>
        </p:txBody>
      </p:sp>
    </p:spTree>
    <p:extLst>
      <p:ext uri="{BB962C8B-B14F-4D97-AF65-F5344CB8AC3E}">
        <p14:creationId xmlns:p14="http://schemas.microsoft.com/office/powerpoint/2010/main" val="3194900377"/>
      </p:ext>
    </p:extLst>
  </p:cSld>
  <p:clrMapOvr>
    <a:masterClrMapping/>
  </p:clrMapOvr>
  <p:extLst>
    <p:ext uri="{DCECCB84-F9BA-43D5-87BE-67443E8EF086}">
      <p15:sldGuideLst xmlns:p15="http://schemas.microsoft.com/office/powerpoint/2012/main">
        <p15:guide id="1" orient="horz" pos="2232"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half" idx="15"/>
          </p:nvPr>
        </p:nvSpPr>
        <p:spPr>
          <a:xfrm>
            <a:off x="6096000" y="1828800"/>
            <a:ext cx="4748720" cy="3927978"/>
          </a:xfrm>
          <a:prstGeom prst="rect">
            <a:avLst/>
          </a:prstGeom>
        </p:spPr>
        <p:txBody>
          <a:bodyPr>
            <a:no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marL="342900" marR="0" lvl="1"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3"/>
          <p:cNvSpPr>
            <a:spLocks noGrp="1"/>
          </p:cNvSpPr>
          <p:nvPr>
            <p:ph type="body" sz="half" idx="14"/>
          </p:nvPr>
        </p:nvSpPr>
        <p:spPr>
          <a:xfrm>
            <a:off x="1183730" y="1828800"/>
            <a:ext cx="4748720" cy="3927978"/>
          </a:xfrm>
          <a:prstGeom prst="rect">
            <a:avLst/>
          </a:prstGeom>
        </p:spPr>
        <p:txBody>
          <a:bodyPr>
            <a:no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342900" marR="0" lvl="1"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pic>
        <p:nvPicPr>
          <p:cNvPr id="11" name="Picture 10" descr="A picture containing graphical user interface&#10;&#10;Description automatically generated">
            <a:extLst>
              <a:ext uri="{FF2B5EF4-FFF2-40B4-BE49-F238E27FC236}">
                <a16:creationId xmlns:a16="http://schemas.microsoft.com/office/drawing/2014/main" id="{3516D962-92F8-AB44-A8AE-0F718EBA3D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6" name="Slide Number Placeholder 5">
            <a:extLst>
              <a:ext uri="{FF2B5EF4-FFF2-40B4-BE49-F238E27FC236}">
                <a16:creationId xmlns:a16="http://schemas.microsoft.com/office/drawing/2014/main" id="{3D58B4D7-43CE-9141-BD43-B130A5B11CEA}"/>
              </a:ext>
            </a:extLst>
          </p:cNvPr>
          <p:cNvSpPr>
            <a:spLocks noGrp="1"/>
          </p:cNvSpPr>
          <p:nvPr>
            <p:ph type="sldNum" sz="quarter" idx="16"/>
          </p:nvPr>
        </p:nvSpPr>
        <p:spPr>
          <a:xfrm>
            <a:off x="11545954" y="6415543"/>
            <a:ext cx="406333" cy="365125"/>
          </a:xfrm>
        </p:spPr>
        <p:txBody>
          <a:bodyPr/>
          <a:lstStyle>
            <a:lvl1pPr>
              <a:defRPr sz="1000">
                <a:solidFill>
                  <a:schemeClr val="tx1">
                    <a:lumMod val="65000"/>
                    <a:lumOff val="35000"/>
                  </a:schemeClr>
                </a:solidFill>
              </a:defRPr>
            </a:lvl1pPr>
          </a:lstStyle>
          <a:p>
            <a:pPr>
              <a:defRPr/>
            </a:pPr>
            <a:fld id="{16F0F2AA-7572-DC4D-AB68-865F32F517C3}" type="slidenum">
              <a:rPr lang="en-US" smtClean="0"/>
              <a:pPr>
                <a:defRPr/>
              </a:pPr>
              <a:t>‹#›</a:t>
            </a:fld>
            <a:endParaRPr lang="en-US"/>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slide_accent left">
    <p:spTree>
      <p:nvGrpSpPr>
        <p:cNvPr id="1" name=""/>
        <p:cNvGrpSpPr/>
        <p:nvPr/>
      </p:nvGrpSpPr>
      <p:grpSpPr>
        <a:xfrm>
          <a:off x="0" y="0"/>
          <a:ext cx="0" cy="0"/>
          <a:chOff x="0" y="0"/>
          <a:chExt cx="0" cy="0"/>
        </a:xfrm>
      </p:grpSpPr>
      <p:pic>
        <p:nvPicPr>
          <p:cNvPr id="11" name="Picture Placeholder 6" descr="A person explaining something to a group of people&#10;&#10;Description automatically generated with medium confidence">
            <a:extLst>
              <a:ext uri="{FF2B5EF4-FFF2-40B4-BE49-F238E27FC236}">
                <a16:creationId xmlns:a16="http://schemas.microsoft.com/office/drawing/2014/main" id="{EB373BC2-F71E-504E-9BAE-D3741805FF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4" name="Slide Number Placeholder 5">
            <a:extLst>
              <a:ext uri="{FF2B5EF4-FFF2-40B4-BE49-F238E27FC236}">
                <a16:creationId xmlns:a16="http://schemas.microsoft.com/office/drawing/2014/main" id="{5C2DF919-1CA0-8C47-BCBD-085577153E6E}"/>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292978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slide_accent left">
    <p:spTree>
      <p:nvGrpSpPr>
        <p:cNvPr id="1" name=""/>
        <p:cNvGrpSpPr/>
        <p:nvPr/>
      </p:nvGrpSpPr>
      <p:grpSpPr>
        <a:xfrm>
          <a:off x="0" y="0"/>
          <a:ext cx="0" cy="0"/>
          <a:chOff x="0" y="0"/>
          <a:chExt cx="0" cy="0"/>
        </a:xfrm>
      </p:grpSpPr>
      <p:pic>
        <p:nvPicPr>
          <p:cNvPr id="9" name="Picture Placeholder 6" descr="A picture containing person&#10;&#10;Description automatically generated">
            <a:extLst>
              <a:ext uri="{FF2B5EF4-FFF2-40B4-BE49-F238E27FC236}">
                <a16:creationId xmlns:a16="http://schemas.microsoft.com/office/drawing/2014/main" id="{D5A180C2-C460-DE4F-990C-5DD430F305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1" name="Text Placeholder 3">
            <a:extLst>
              <a:ext uri="{FF2B5EF4-FFF2-40B4-BE49-F238E27FC236}">
                <a16:creationId xmlns:a16="http://schemas.microsoft.com/office/drawing/2014/main" id="{42064DD1-3F4D-C546-AA30-CC0075F873EF}"/>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6" name="Slide Number Placeholder 5">
            <a:extLst>
              <a:ext uri="{FF2B5EF4-FFF2-40B4-BE49-F238E27FC236}">
                <a16:creationId xmlns:a16="http://schemas.microsoft.com/office/drawing/2014/main" id="{4C4F51A0-C39E-3D46-9296-32BC7EB58B11}"/>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tx1">
                    <a:lumMod val="65000"/>
                    <a:lumOff val="35000"/>
                  </a:schemeClr>
                </a:solidFill>
              </a:rPr>
              <a:pPr>
                <a:defRPr/>
              </a:pPr>
              <a:t>‹#›</a:t>
            </a:fld>
            <a:endParaRPr lang="en-US">
              <a:solidFill>
                <a:schemeClr val="tx1">
                  <a:lumMod val="65000"/>
                  <a:lumOff val="35000"/>
                </a:schemeClr>
              </a:solidFill>
            </a:endParaRPr>
          </a:p>
        </p:txBody>
      </p:sp>
    </p:spTree>
    <p:extLst>
      <p:ext uri="{BB962C8B-B14F-4D97-AF65-F5344CB8AC3E}">
        <p14:creationId xmlns:p14="http://schemas.microsoft.com/office/powerpoint/2010/main" val="8791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 slide_accent left">
    <p:spTree>
      <p:nvGrpSpPr>
        <p:cNvPr id="1" name=""/>
        <p:cNvGrpSpPr/>
        <p:nvPr/>
      </p:nvGrpSpPr>
      <p:grpSpPr>
        <a:xfrm>
          <a:off x="0" y="0"/>
          <a:ext cx="0" cy="0"/>
          <a:chOff x="0" y="0"/>
          <a:chExt cx="0" cy="0"/>
        </a:xfrm>
      </p:grpSpPr>
      <p:pic>
        <p:nvPicPr>
          <p:cNvPr id="11" name="Picture Placeholder 8" descr="A group of people sitting around a table talking&#10;&#10;Description automatically generated with medium confidence">
            <a:extLst>
              <a:ext uri="{FF2B5EF4-FFF2-40B4-BE49-F238E27FC236}">
                <a16:creationId xmlns:a16="http://schemas.microsoft.com/office/drawing/2014/main" id="{11E7C0CE-D0C6-6649-9B4D-D3876FCBFB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9" name="Text Placeholder 3">
            <a:extLst>
              <a:ext uri="{FF2B5EF4-FFF2-40B4-BE49-F238E27FC236}">
                <a16:creationId xmlns:a16="http://schemas.microsoft.com/office/drawing/2014/main" id="{6B78B83D-D0B6-C742-B17E-9AE16CA4ACC1}"/>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6" name="Slide Number Placeholder 5">
            <a:extLst>
              <a:ext uri="{FF2B5EF4-FFF2-40B4-BE49-F238E27FC236}">
                <a16:creationId xmlns:a16="http://schemas.microsoft.com/office/drawing/2014/main" id="{82E2D8F2-E7CF-0C46-87B2-43BB6E3191CE}"/>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260005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 slide_accent left">
    <p:spTree>
      <p:nvGrpSpPr>
        <p:cNvPr id="1" name=""/>
        <p:cNvGrpSpPr/>
        <p:nvPr/>
      </p:nvGrpSpPr>
      <p:grpSpPr>
        <a:xfrm>
          <a:off x="0" y="0"/>
          <a:ext cx="0" cy="0"/>
          <a:chOff x="0" y="0"/>
          <a:chExt cx="0" cy="0"/>
        </a:xfrm>
      </p:grpSpPr>
      <p:pic>
        <p:nvPicPr>
          <p:cNvPr id="9" name="Picture Placeholder 10" descr="A picture containing person, indoor&#10;&#10;Description automatically generated">
            <a:extLst>
              <a:ext uri="{FF2B5EF4-FFF2-40B4-BE49-F238E27FC236}">
                <a16:creationId xmlns:a16="http://schemas.microsoft.com/office/drawing/2014/main" id="{573CA92C-EFC1-884E-8C2A-EF876EF15A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83428" y="14287"/>
            <a:ext cx="4208572" cy="6843713"/>
          </a:xfrm>
          <a:prstGeom prst="rect">
            <a:avLst/>
          </a:prstGeom>
        </p:spPr>
      </p:pic>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183729" y="571500"/>
            <a:ext cx="6295593" cy="1119188"/>
          </a:xfrm>
          <a:prstGeom prst="rect">
            <a:avLst/>
          </a:prstGeom>
        </p:spPr>
        <p:txBody>
          <a:bodyPr anchor="ctr" anchorCtr="0">
            <a:normAutofit/>
          </a:bodyPr>
          <a:lstStyle>
            <a:lvl1pPr>
              <a:defRPr sz="3600"/>
            </a:lvl1pPr>
          </a:lstStyle>
          <a:p>
            <a:r>
              <a:rPr lang="en-US" dirty="0"/>
              <a:t>Click to edit Master title style</a:t>
            </a:r>
          </a:p>
        </p:txBody>
      </p:sp>
      <p:pic>
        <p:nvPicPr>
          <p:cNvPr id="10" name="Picture 9" descr="A picture containing graphical user interface&#10;&#10;Description automatically generated">
            <a:extLst>
              <a:ext uri="{FF2B5EF4-FFF2-40B4-BE49-F238E27FC236}">
                <a16:creationId xmlns:a16="http://schemas.microsoft.com/office/drawing/2014/main" id="{219C0093-DC13-D346-A614-849AEB09D2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428" y="6047957"/>
            <a:ext cx="1361581" cy="623956"/>
          </a:xfrm>
          <a:prstGeom prst="rect">
            <a:avLst/>
          </a:prstGeom>
        </p:spPr>
      </p:pic>
      <p:sp>
        <p:nvSpPr>
          <p:cNvPr id="11" name="Text Placeholder 3">
            <a:extLst>
              <a:ext uri="{FF2B5EF4-FFF2-40B4-BE49-F238E27FC236}">
                <a16:creationId xmlns:a16="http://schemas.microsoft.com/office/drawing/2014/main" id="{0070744E-CE3D-7241-AF6E-5A9DA19B3780}"/>
              </a:ext>
            </a:extLst>
          </p:cNvPr>
          <p:cNvSpPr>
            <a:spLocks noGrp="1"/>
          </p:cNvSpPr>
          <p:nvPr>
            <p:ph type="body" sz="half" idx="14"/>
          </p:nvPr>
        </p:nvSpPr>
        <p:spPr>
          <a:xfrm>
            <a:off x="1183729" y="1828800"/>
            <a:ext cx="6295594" cy="3927978"/>
          </a:xfrm>
          <a:prstGeom prst="rect">
            <a:avLst/>
          </a:prstGeom>
        </p:spPr>
        <p:txBody>
          <a:bodyPr>
            <a:no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Font typeface="Arial" panose="020B0604020202020204" pitchFamily="34" charset="0"/>
              <a:buNone/>
              <a:defRPr sz="12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514350" marR="0" lvl="1" indent="-171450" algn="l" defTabSz="685800" rtl="0" eaLnBrk="1" fontAlgn="auto" latinLnBrk="0" hangingPunct="1">
              <a:lnSpc>
                <a:spcPct val="90000"/>
              </a:lnSpc>
              <a:spcBef>
                <a:spcPts val="750"/>
              </a:spcBef>
              <a:spcAft>
                <a:spcPts val="1200"/>
              </a:spcAft>
              <a:buClrTx/>
              <a:buSzTx/>
              <a:tabLst/>
              <a:defRPr/>
            </a:pPr>
            <a:r>
              <a:rPr lang="en-US" dirty="0"/>
              <a:t>Click to edit Master text styles</a:t>
            </a:r>
          </a:p>
          <a:p>
            <a:pPr lvl="0"/>
            <a:endParaRPr lang="en-US" dirty="0"/>
          </a:p>
        </p:txBody>
      </p:sp>
      <p:sp>
        <p:nvSpPr>
          <p:cNvPr id="16" name="Slide Number Placeholder 5">
            <a:extLst>
              <a:ext uri="{FF2B5EF4-FFF2-40B4-BE49-F238E27FC236}">
                <a16:creationId xmlns:a16="http://schemas.microsoft.com/office/drawing/2014/main" id="{74A7065B-BF2C-8748-9034-A92F78A0680A}"/>
              </a:ext>
            </a:extLst>
          </p:cNvPr>
          <p:cNvSpPr txBox="1">
            <a:spLocks/>
          </p:cNvSpPr>
          <p:nvPr userDrawn="1"/>
        </p:nvSpPr>
        <p:spPr>
          <a:xfrm>
            <a:off x="11545954" y="6414109"/>
            <a:ext cx="406333"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6F0F2AA-7572-DC4D-AB68-865F32F517C3}" type="slidenum">
              <a:rPr lang="en-US" smtClean="0">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17544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790" r:id="rId2"/>
    <p:sldLayoutId id="2147483786" r:id="rId3"/>
    <p:sldLayoutId id="2147483794" r:id="rId4"/>
    <p:sldLayoutId id="2147483796" r:id="rId5"/>
    <p:sldLayoutId id="2147483816" r:id="rId6"/>
    <p:sldLayoutId id="2147483817" r:id="rId7"/>
    <p:sldLayoutId id="2147483818" r:id="rId8"/>
    <p:sldLayoutId id="2147483819" r:id="rId9"/>
    <p:sldLayoutId id="2147483820" r:id="rId10"/>
    <p:sldLayoutId id="2147483821" r:id="rId11"/>
    <p:sldLayoutId id="2147483806" r:id="rId12"/>
    <p:sldLayoutId id="2147483801" r:id="rId13"/>
    <p:sldLayoutId id="2147483807" r:id="rId14"/>
    <p:sldLayoutId id="2147483808" r:id="rId15"/>
    <p:sldLayoutId id="2147483809" r:id="rId16"/>
    <p:sldLayoutId id="2147483810" r:id="rId17"/>
    <p:sldLayoutId id="2147483811" r:id="rId18"/>
    <p:sldLayoutId id="2147483815"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 id="2147483846" r:id="rId38"/>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F57E643-9DEC-BF4A-AC5A-F7AF0BA08419}"/>
              </a:ext>
            </a:extLst>
          </p:cNvPr>
          <p:cNvSpPr>
            <a:spLocks noGrp="1"/>
          </p:cNvSpPr>
          <p:nvPr>
            <p:ph type="subTitle" idx="1"/>
          </p:nvPr>
        </p:nvSpPr>
        <p:spPr>
          <a:xfrm>
            <a:off x="799966" y="3061252"/>
            <a:ext cx="3809993" cy="1137048"/>
          </a:xfrm>
        </p:spPr>
        <p:txBody>
          <a:bodyPr/>
          <a:lstStyle/>
          <a:p>
            <a:r>
              <a:rPr lang="en-US" sz="1600" dirty="0"/>
              <a:t>Kirk A. Becker &amp; Paul Jones</a:t>
            </a:r>
          </a:p>
          <a:p>
            <a:r>
              <a:rPr lang="en-US" sz="1600"/>
              <a:t>Pearson VUE</a:t>
            </a:r>
            <a:endParaRPr lang="en-US" sz="1600" dirty="0"/>
          </a:p>
        </p:txBody>
      </p:sp>
      <p:sp>
        <p:nvSpPr>
          <p:cNvPr id="3" name="Title 2">
            <a:extLst>
              <a:ext uri="{FF2B5EF4-FFF2-40B4-BE49-F238E27FC236}">
                <a16:creationId xmlns:a16="http://schemas.microsoft.com/office/drawing/2014/main" id="{53D2FC5F-9EB6-0942-AF6B-CCFDD23B2C54}"/>
              </a:ext>
            </a:extLst>
          </p:cNvPr>
          <p:cNvSpPr>
            <a:spLocks noGrp="1"/>
          </p:cNvSpPr>
          <p:nvPr>
            <p:ph type="title"/>
          </p:nvPr>
        </p:nvSpPr>
        <p:spPr/>
        <p:txBody>
          <a:bodyPr/>
          <a:lstStyle/>
          <a:p>
            <a:r>
              <a:rPr lang="en-US" sz="2800" b="1" dirty="0"/>
              <a:t>Artificial Intelligence and Testing</a:t>
            </a:r>
            <a:endParaRPr lang="en-US" sz="2800" dirty="0"/>
          </a:p>
        </p:txBody>
      </p:sp>
    </p:spTree>
    <p:extLst>
      <p:ext uri="{BB962C8B-B14F-4D97-AF65-F5344CB8AC3E}">
        <p14:creationId xmlns:p14="http://schemas.microsoft.com/office/powerpoint/2010/main" val="413578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400" dirty="0"/>
              <a:t>How Do ChatGPT-4 Items Compare with Human Items?</a:t>
            </a:r>
          </a:p>
          <a:p>
            <a:pPr marL="628650" lvl="1" indent="-285750">
              <a:buFont typeface="Arial" panose="020B0604020202020204" pitchFamily="34" charset="0"/>
              <a:buChar char="•"/>
            </a:pPr>
            <a:r>
              <a:rPr lang="en-US" sz="2000" dirty="0"/>
              <a:t>Generated first-draft real estate items that were as good or better than first-draft human items</a:t>
            </a:r>
          </a:p>
          <a:p>
            <a:pPr marL="628650" lvl="1" indent="-285750">
              <a:buFont typeface="Arial" panose="020B0604020202020204" pitchFamily="34" charset="0"/>
              <a:buChar char="•"/>
            </a:pPr>
            <a:r>
              <a:rPr lang="en-US" sz="2000" dirty="0"/>
              <a:t>Generated stems that that required fewer minor and major edits</a:t>
            </a:r>
          </a:p>
          <a:p>
            <a:pPr marL="628650" lvl="1" indent="-285750">
              <a:buFont typeface="Arial" panose="020B0604020202020204" pitchFamily="34" charset="0"/>
              <a:buChar char="•"/>
            </a:pPr>
            <a:r>
              <a:rPr lang="en-US" sz="2000" dirty="0"/>
              <a:t>Occasionally made factual errors</a:t>
            </a:r>
          </a:p>
          <a:p>
            <a:pPr marL="628650" lvl="1" indent="-285750">
              <a:buFont typeface="Arial" panose="020B0604020202020204" pitchFamily="34" charset="0"/>
              <a:buChar char="•"/>
            </a:pPr>
            <a:r>
              <a:rPr lang="en-US" sz="2000" dirty="0"/>
              <a:t>Did a better job of hitting the target cognitive level</a:t>
            </a:r>
          </a:p>
          <a:p>
            <a:pPr marL="285750" indent="-285750">
              <a:buFont typeface="Arial" panose="020B0604020202020204" pitchFamily="34" charset="0"/>
              <a:buChar char="•"/>
            </a:pPr>
            <a:endParaRPr lang="en-US" sz="2400" dirty="0"/>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Research on AI Item Generation</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10</a:t>
            </a:fld>
            <a:endParaRPr lang="en-US"/>
          </a:p>
        </p:txBody>
      </p:sp>
    </p:spTree>
    <p:extLst>
      <p:ext uri="{BB962C8B-B14F-4D97-AF65-F5344CB8AC3E}">
        <p14:creationId xmlns:p14="http://schemas.microsoft.com/office/powerpoint/2010/main" val="328460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400" dirty="0"/>
              <a:t>How Well Does Chat GPT-4 Cover a Target Content Area?</a:t>
            </a:r>
          </a:p>
          <a:p>
            <a:pPr marL="628650" lvl="1" indent="-285750">
              <a:buFont typeface="Arial" panose="020B0604020202020204" pitchFamily="34" charset="0"/>
              <a:buChar char="•"/>
            </a:pPr>
            <a:r>
              <a:rPr lang="en-US" sz="2000" dirty="0"/>
              <a:t>Significant content overlap within and between multiple-item runs</a:t>
            </a:r>
          </a:p>
          <a:p>
            <a:pPr marL="628650" lvl="1" indent="-285750">
              <a:buFont typeface="Arial" panose="020B0604020202020204" pitchFamily="34" charset="0"/>
              <a:buChar char="•"/>
            </a:pPr>
            <a:r>
              <a:rPr lang="en-US" sz="2000" dirty="0"/>
              <a:t>Not all items from requested content area</a:t>
            </a:r>
          </a:p>
          <a:p>
            <a:pPr marL="628650" lvl="1" indent="-285750">
              <a:buFont typeface="Arial" panose="020B0604020202020204" pitchFamily="34" charset="0"/>
              <a:buChar char="•"/>
            </a:pPr>
            <a:r>
              <a:rPr lang="en-US" sz="2000" dirty="0"/>
              <a:t>Imbalance of content coverage – some with many items, some with none</a:t>
            </a:r>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Research on AI Item Generation</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11</a:t>
            </a:fld>
            <a:endParaRPr lang="en-US"/>
          </a:p>
        </p:txBody>
      </p:sp>
    </p:spTree>
    <p:extLst>
      <p:ext uri="{BB962C8B-B14F-4D97-AF65-F5344CB8AC3E}">
        <p14:creationId xmlns:p14="http://schemas.microsoft.com/office/powerpoint/2010/main" val="312698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000" dirty="0"/>
              <a:t>Do additional specifications (beyond Base Level) improve item quality?</a:t>
            </a:r>
          </a:p>
          <a:p>
            <a:pPr marL="628650" lvl="1" indent="-285750">
              <a:buFont typeface="Arial" panose="020B0604020202020204" pitchFamily="34" charset="0"/>
              <a:buChar char="•"/>
            </a:pPr>
            <a:r>
              <a:rPr lang="en-US" sz="1600" dirty="0"/>
              <a:t>The BVP is still the overall quality winner with a big caveat…SMEs rated the less-specified items more highly</a:t>
            </a:r>
          </a:p>
          <a:p>
            <a:pPr marL="628650" lvl="1" indent="-285750">
              <a:buFont typeface="Arial" panose="020B0604020202020204" pitchFamily="34" charset="0"/>
              <a:buChar char="•"/>
            </a:pPr>
            <a:r>
              <a:rPr lang="en-US" sz="1600" dirty="0"/>
              <a:t>GPT-4 generates surprisingly good first-draft items without detailed specifications</a:t>
            </a:r>
          </a:p>
          <a:p>
            <a:pPr marL="628650" lvl="1" indent="-285750">
              <a:buFont typeface="Arial" panose="020B0604020202020204" pitchFamily="34" charset="0"/>
              <a:buChar char="•"/>
            </a:pPr>
            <a:r>
              <a:rPr lang="en-US" sz="1600" dirty="0"/>
              <a:t>A lot of prompt specification was needed for the last little bit of item quality</a:t>
            </a:r>
          </a:p>
          <a:p>
            <a:pPr marL="285750" indent="-285750">
              <a:buFont typeface="Arial" panose="020B0604020202020204" pitchFamily="34" charset="0"/>
              <a:buChar char="•"/>
            </a:pPr>
            <a:endParaRPr lang="en-US" sz="2000" dirty="0"/>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Research on AI Item Generation</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12</a:t>
            </a:fld>
            <a:endParaRPr lang="en-US"/>
          </a:p>
        </p:txBody>
      </p:sp>
    </p:spTree>
    <p:extLst>
      <p:ext uri="{BB962C8B-B14F-4D97-AF65-F5344CB8AC3E}">
        <p14:creationId xmlns:p14="http://schemas.microsoft.com/office/powerpoint/2010/main" val="360367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000" dirty="0"/>
              <a:t>Can you remove tokens from the Big Verbose Prompt and still get the same item quality?</a:t>
            </a:r>
          </a:p>
          <a:p>
            <a:pPr marL="628650" lvl="1" indent="-285750">
              <a:buFont typeface="Arial" panose="020B0604020202020204" pitchFamily="34" charset="0"/>
              <a:buChar char="•"/>
            </a:pPr>
            <a:r>
              <a:rPr lang="en-US" sz="1600" dirty="0"/>
              <a:t>It takes many tokens to obtain important, noticeable, but small incremental improvement in spec compliance </a:t>
            </a:r>
          </a:p>
          <a:p>
            <a:pPr marL="628650" lvl="1" indent="-285750">
              <a:buFont typeface="Arial" panose="020B0604020202020204" pitchFamily="34" charset="0"/>
              <a:buChar char="•"/>
            </a:pPr>
            <a:r>
              <a:rPr lang="en-US" sz="1600" dirty="0"/>
              <a:t>With only 1 sentence of direction, GPT-4 complied with 91.8% of BVP specifications, none of which were stated!</a:t>
            </a:r>
          </a:p>
          <a:p>
            <a:pPr marL="628650" lvl="1" indent="-285750">
              <a:buFont typeface="Arial" panose="020B0604020202020204" pitchFamily="34" charset="0"/>
              <a:buChar char="•"/>
            </a:pPr>
            <a:r>
              <a:rPr lang="en-US" sz="1600" dirty="0"/>
              <a:t>Judges can vary widely in their opinions of complex or vague requirements such as scenario specification compliance or even options that are “comparable in length"</a:t>
            </a:r>
          </a:p>
          <a:p>
            <a:pPr marL="628650" lvl="1" indent="-285750">
              <a:buFont typeface="Arial" panose="020B0604020202020204" pitchFamily="34" charset="0"/>
              <a:buChar char="•"/>
            </a:pPr>
            <a:r>
              <a:rPr lang="en-US" sz="1600" dirty="0"/>
              <a:t>Compliance with a list of “words to avoid” was worse with higher verbosity</a:t>
            </a:r>
          </a:p>
          <a:p>
            <a:pPr marL="285750" indent="-285750">
              <a:buFont typeface="Arial" panose="020B0604020202020204" pitchFamily="34" charset="0"/>
              <a:buChar char="•"/>
            </a:pPr>
            <a:endParaRPr lang="en-US" sz="2000" dirty="0"/>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Research on AI Item Generation</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13</a:t>
            </a:fld>
            <a:endParaRPr lang="en-US"/>
          </a:p>
        </p:txBody>
      </p:sp>
    </p:spTree>
    <p:extLst>
      <p:ext uri="{BB962C8B-B14F-4D97-AF65-F5344CB8AC3E}">
        <p14:creationId xmlns:p14="http://schemas.microsoft.com/office/powerpoint/2010/main" val="401338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000" dirty="0"/>
              <a:t>Does using “test objectives” instead of KSAs improve item quality?</a:t>
            </a:r>
          </a:p>
          <a:p>
            <a:pPr marL="285750" indent="-285750">
              <a:buFont typeface="Arial" panose="020B0604020202020204" pitchFamily="34" charset="0"/>
              <a:buChar char="•"/>
            </a:pPr>
            <a:r>
              <a:rPr lang="en-US" sz="2000" dirty="0"/>
              <a:t>Can you improve item quality by using multiple write-rewrite iterations?</a:t>
            </a:r>
          </a:p>
          <a:p>
            <a:pPr marL="628650" lvl="1" indent="-285750">
              <a:buFont typeface="Arial" panose="020B0604020202020204" pitchFamily="34" charset="0"/>
              <a:buChar char="•"/>
            </a:pPr>
            <a:r>
              <a:rPr lang="en-US" sz="1600" dirty="0"/>
              <a:t>SMEs liked the Base Level items better in head-to-head comparisons</a:t>
            </a:r>
          </a:p>
          <a:p>
            <a:pPr marL="628650" lvl="1" indent="-285750">
              <a:buFont typeface="Arial" panose="020B0604020202020204" pitchFamily="34" charset="0"/>
              <a:buChar char="•"/>
            </a:pPr>
            <a:r>
              <a:rPr lang="en-US" sz="1600" dirty="0"/>
              <a:t>SMEs and CDs evaluated the items differently</a:t>
            </a:r>
            <a:endParaRPr lang="en-US" sz="2000" dirty="0"/>
          </a:p>
          <a:p>
            <a:pPr marL="628650" lvl="1" indent="-285750">
              <a:buFont typeface="Arial" panose="020B0604020202020204" pitchFamily="34" charset="0"/>
              <a:buChar char="•"/>
            </a:pPr>
            <a:r>
              <a:rPr lang="en-US" sz="1600" dirty="0"/>
              <a:t>BVP items had the advantage over items with less specification on the other measures for both content developers and SMEs</a:t>
            </a:r>
          </a:p>
          <a:p>
            <a:pPr marL="628650" lvl="1" indent="-285750">
              <a:buFont typeface="Arial" panose="020B0604020202020204" pitchFamily="34" charset="0"/>
              <a:buChar char="•"/>
            </a:pPr>
            <a:r>
              <a:rPr lang="en-US" sz="1600" dirty="0"/>
              <a:t>Test objectives were as good as KSAs with the BVP</a:t>
            </a:r>
          </a:p>
          <a:p>
            <a:pPr marL="628650" lvl="1" indent="-285750">
              <a:buFont typeface="Arial" panose="020B0604020202020204" pitchFamily="34" charset="0"/>
              <a:buChar char="•"/>
            </a:pPr>
            <a:r>
              <a:rPr lang="en-US" sz="1600" dirty="0"/>
              <a:t>Blind iterative write-re-write item generation with the BVP was a clear loser!</a:t>
            </a:r>
          </a:p>
          <a:p>
            <a:pPr marL="628650" lvl="1" indent="-285750">
              <a:buFont typeface="Arial" panose="020B0604020202020204" pitchFamily="34" charset="0"/>
              <a:buChar char="•"/>
            </a:pPr>
            <a:endParaRPr lang="en-US" sz="1600" dirty="0"/>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Research on AI Item Generation</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14</a:t>
            </a:fld>
            <a:endParaRPr lang="en-US"/>
          </a:p>
        </p:txBody>
      </p:sp>
    </p:spTree>
    <p:extLst>
      <p:ext uri="{BB962C8B-B14F-4D97-AF65-F5344CB8AC3E}">
        <p14:creationId xmlns:p14="http://schemas.microsoft.com/office/powerpoint/2010/main" val="2079550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000" dirty="0"/>
              <a:t>How much efficiency is achieved in the item writing process?</a:t>
            </a:r>
          </a:p>
          <a:p>
            <a:pPr marL="285750" indent="-285750">
              <a:buFont typeface="Arial" panose="020B0604020202020204" pitchFamily="34" charset="0"/>
              <a:buChar char="•"/>
            </a:pPr>
            <a:r>
              <a:rPr lang="en-US" sz="2000" dirty="0"/>
              <a:t>How much efficiency is achieved in the item editing process?</a:t>
            </a:r>
          </a:p>
          <a:p>
            <a:pPr marL="285750" indent="-285750">
              <a:buFont typeface="Arial" panose="020B0604020202020204" pitchFamily="34" charset="0"/>
              <a:buChar char="•"/>
            </a:pPr>
            <a:r>
              <a:rPr lang="en-US" sz="2000" dirty="0"/>
              <a:t>How general are these findings across constructs?</a:t>
            </a:r>
          </a:p>
          <a:p>
            <a:pPr marL="285750" indent="-285750">
              <a:buFont typeface="Arial" panose="020B0604020202020204" pitchFamily="34" charset="0"/>
              <a:buChar char="•"/>
            </a:pPr>
            <a:r>
              <a:rPr lang="en-US" sz="2000" dirty="0"/>
              <a:t>What is the best process for maintaining item writer/SME engagement?</a:t>
            </a:r>
          </a:p>
          <a:p>
            <a:pPr marL="285750" indent="-285750">
              <a:buFont typeface="Arial" panose="020B0604020202020204" pitchFamily="34" charset="0"/>
              <a:buChar char="•"/>
            </a:pPr>
            <a:r>
              <a:rPr lang="en-US" sz="2000" dirty="0"/>
              <a:t>How does this fit into psychometric processes?</a:t>
            </a:r>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Future research questions</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15</a:t>
            </a:fld>
            <a:endParaRPr lang="en-US"/>
          </a:p>
        </p:txBody>
      </p:sp>
    </p:spTree>
    <p:extLst>
      <p:ext uri="{BB962C8B-B14F-4D97-AF65-F5344CB8AC3E}">
        <p14:creationId xmlns:p14="http://schemas.microsoft.com/office/powerpoint/2010/main" val="987473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400" dirty="0"/>
              <a:t>Bottlenecks</a:t>
            </a:r>
          </a:p>
          <a:p>
            <a:pPr marL="285750" indent="-285750">
              <a:buFont typeface="Arial" panose="020B0604020202020204" pitchFamily="34" charset="0"/>
              <a:buChar char="•"/>
            </a:pPr>
            <a:r>
              <a:rPr lang="en-US" sz="2400" dirty="0"/>
              <a:t>Magical thinking</a:t>
            </a:r>
          </a:p>
          <a:p>
            <a:pPr marL="285750" indent="-285750">
              <a:buFont typeface="Arial" panose="020B0604020202020204" pitchFamily="34" charset="0"/>
              <a:buChar char="•"/>
            </a:pPr>
            <a:r>
              <a:rPr lang="en-US" sz="2400" dirty="0"/>
              <a:t>Copyright</a:t>
            </a:r>
          </a:p>
          <a:p>
            <a:pPr marL="285750" indent="-285750">
              <a:buFont typeface="Arial" panose="020B0604020202020204" pitchFamily="34" charset="0"/>
              <a:buChar char="•"/>
            </a:pPr>
            <a:r>
              <a:rPr lang="en-US" sz="2400" dirty="0"/>
              <a:t>Content depth</a:t>
            </a:r>
          </a:p>
          <a:p>
            <a:pPr marL="285750" indent="-285750">
              <a:buFont typeface="Arial" panose="020B0604020202020204" pitchFamily="34" charset="0"/>
              <a:buChar char="•"/>
            </a:pPr>
            <a:r>
              <a:rPr lang="en-US" sz="2400" dirty="0"/>
              <a:t>Use of complex black box methods when simpler/more transparent methods are available</a:t>
            </a:r>
          </a:p>
          <a:p>
            <a:pPr marL="285750" indent="-285750">
              <a:buFont typeface="Arial" panose="020B0604020202020204" pitchFamily="34" charset="0"/>
              <a:buChar char="•"/>
            </a:pPr>
            <a:r>
              <a:rPr lang="en-US" sz="2400" dirty="0"/>
              <a:t>More of the same</a:t>
            </a:r>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Cautions</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16</a:t>
            </a:fld>
            <a:endParaRPr lang="en-US"/>
          </a:p>
        </p:txBody>
      </p:sp>
    </p:spTree>
    <p:extLst>
      <p:ext uri="{BB962C8B-B14F-4D97-AF65-F5344CB8AC3E}">
        <p14:creationId xmlns:p14="http://schemas.microsoft.com/office/powerpoint/2010/main" val="389446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400" dirty="0"/>
              <a:t>Greater understanding of the item development process</a:t>
            </a:r>
          </a:p>
          <a:p>
            <a:pPr marL="285750" indent="-285750">
              <a:buFont typeface="Arial" panose="020B0604020202020204" pitchFamily="34" charset="0"/>
              <a:buChar char="•"/>
            </a:pPr>
            <a:r>
              <a:rPr lang="en-US" sz="2400" dirty="0"/>
              <a:t>Greater understanding of cognitive processes</a:t>
            </a:r>
          </a:p>
          <a:p>
            <a:pPr marL="285750" indent="-285750">
              <a:buFont typeface="Arial" panose="020B0604020202020204" pitchFamily="34" charset="0"/>
              <a:buChar char="•"/>
            </a:pPr>
            <a:r>
              <a:rPr lang="en-US" sz="2400" dirty="0"/>
              <a:t>Greater understanding of item quality</a:t>
            </a:r>
          </a:p>
          <a:p>
            <a:pPr marL="285750" indent="-285750">
              <a:buFont typeface="Arial" panose="020B0604020202020204" pitchFamily="34" charset="0"/>
              <a:buChar char="•"/>
            </a:pPr>
            <a:r>
              <a:rPr lang="en-US" sz="2400" dirty="0"/>
              <a:t>Authentic assessment</a:t>
            </a:r>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Opportunities</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17</a:t>
            </a:fld>
            <a:endParaRPr lang="en-US"/>
          </a:p>
        </p:txBody>
      </p:sp>
    </p:spTree>
    <p:extLst>
      <p:ext uri="{BB962C8B-B14F-4D97-AF65-F5344CB8AC3E}">
        <p14:creationId xmlns:p14="http://schemas.microsoft.com/office/powerpoint/2010/main" val="207712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1253-AD69-5543-9FAD-DCCC5A84F5C9}"/>
              </a:ext>
            </a:extLst>
          </p:cNvPr>
          <p:cNvSpPr>
            <a:spLocks noGrp="1"/>
          </p:cNvSpPr>
          <p:nvPr>
            <p:ph type="title"/>
          </p:nvPr>
        </p:nvSpPr>
        <p:spPr/>
        <p:txBody>
          <a:bodyPr/>
          <a:lstStyle/>
          <a:p>
            <a:r>
              <a:rPr lang="en-US" sz="3600" dirty="0"/>
              <a:t>Kirk.Becker@Pearson.com</a:t>
            </a:r>
          </a:p>
        </p:txBody>
      </p:sp>
      <p:sp>
        <p:nvSpPr>
          <p:cNvPr id="4" name="TextBox 3">
            <a:extLst>
              <a:ext uri="{FF2B5EF4-FFF2-40B4-BE49-F238E27FC236}">
                <a16:creationId xmlns:a16="http://schemas.microsoft.com/office/drawing/2014/main" id="{426EDFDF-13EF-974C-B494-C20DA5291319}"/>
              </a:ext>
            </a:extLst>
          </p:cNvPr>
          <p:cNvSpPr txBox="1"/>
          <p:nvPr/>
        </p:nvSpPr>
        <p:spPr>
          <a:xfrm>
            <a:off x="3068320" y="7033064"/>
            <a:ext cx="6055360" cy="369332"/>
          </a:xfrm>
          <a:prstGeom prst="rect">
            <a:avLst/>
          </a:prstGeom>
          <a:noFill/>
        </p:spPr>
        <p:txBody>
          <a:bodyPr wrap="square" rtlCol="0">
            <a:spAutoFit/>
          </a:bodyPr>
          <a:lstStyle/>
          <a:p>
            <a:pPr algn="ctr">
              <a:spcAft>
                <a:spcPts val="600"/>
              </a:spcAft>
            </a:pPr>
            <a:r>
              <a:rPr lang="en-US" b="0" i="0" dirty="0">
                <a:latin typeface="Open Sans" panose="020B0606030504020204" pitchFamily="34" charset="0"/>
                <a:ea typeface="Open Sans" panose="020B0606030504020204" pitchFamily="34" charset="0"/>
                <a:cs typeface="Open Sans" panose="020B0606030504020204" pitchFamily="34" charset="0"/>
              </a:rPr>
              <a:t>Questions / Thank you slide</a:t>
            </a:r>
          </a:p>
        </p:txBody>
      </p:sp>
    </p:spTree>
    <p:extLst>
      <p:ext uri="{BB962C8B-B14F-4D97-AF65-F5344CB8AC3E}">
        <p14:creationId xmlns:p14="http://schemas.microsoft.com/office/powerpoint/2010/main" val="32586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400" dirty="0"/>
              <a:t>Creating whole items</a:t>
            </a:r>
          </a:p>
          <a:p>
            <a:pPr marL="285750" indent="-285750">
              <a:buFont typeface="Arial" panose="020B0604020202020204" pitchFamily="34" charset="0"/>
              <a:buChar char="•"/>
            </a:pPr>
            <a:r>
              <a:rPr lang="en-US" sz="2400" dirty="0"/>
              <a:t>Providing item ideas</a:t>
            </a:r>
          </a:p>
          <a:p>
            <a:pPr marL="285750" indent="-285750">
              <a:buFont typeface="Arial" panose="020B0604020202020204" pitchFamily="34" charset="0"/>
              <a:buChar char="•"/>
            </a:pPr>
            <a:r>
              <a:rPr lang="en-US" sz="2400" dirty="0"/>
              <a:t>Classifying items/automated evaluation of item banks</a:t>
            </a:r>
          </a:p>
          <a:p>
            <a:pPr marL="285750" indent="-285750">
              <a:buFont typeface="Arial" panose="020B0604020202020204" pitchFamily="34" charset="0"/>
              <a:buChar char="•"/>
            </a:pPr>
            <a:r>
              <a:rPr lang="en-US" sz="2400" dirty="0"/>
              <a:t>Creating rationales for correct and incorrect responses</a:t>
            </a:r>
          </a:p>
          <a:p>
            <a:pPr marL="285750" indent="-285750">
              <a:buFont typeface="Arial" panose="020B0604020202020204" pitchFamily="34" charset="0"/>
              <a:buChar char="•"/>
            </a:pPr>
            <a:r>
              <a:rPr lang="en-US" sz="2400" dirty="0"/>
              <a:t>Creating audio, video, and art for items and scenarios</a:t>
            </a:r>
          </a:p>
          <a:p>
            <a:pPr marL="285750" indent="-285750">
              <a:buFont typeface="Arial" panose="020B0604020202020204" pitchFamily="34" charset="0"/>
              <a:buChar char="•"/>
            </a:pPr>
            <a:r>
              <a:rPr lang="en-US" sz="2400" dirty="0"/>
              <a:t>Improved scoring of essays</a:t>
            </a:r>
          </a:p>
          <a:p>
            <a:pPr marL="285750" indent="-285750">
              <a:buFont typeface="Arial" panose="020B0604020202020204" pitchFamily="34" charset="0"/>
              <a:buChar char="•"/>
            </a:pPr>
            <a:r>
              <a:rPr lang="en-US" sz="2400" dirty="0"/>
              <a:t>Continuous learning support</a:t>
            </a:r>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Applications: Replicating current processes</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2</a:t>
            </a:fld>
            <a:endParaRPr lang="en-US"/>
          </a:p>
        </p:txBody>
      </p:sp>
    </p:spTree>
    <p:extLst>
      <p:ext uri="{BB962C8B-B14F-4D97-AF65-F5344CB8AC3E}">
        <p14:creationId xmlns:p14="http://schemas.microsoft.com/office/powerpoint/2010/main" val="42390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400" dirty="0"/>
              <a:t>Automated scoring of classroom performance, portfolios</a:t>
            </a:r>
          </a:p>
          <a:p>
            <a:pPr marL="285750" indent="-285750">
              <a:buFont typeface="Arial" panose="020B0604020202020204" pitchFamily="34" charset="0"/>
              <a:buChar char="•"/>
            </a:pPr>
            <a:r>
              <a:rPr lang="en-US" sz="2400" dirty="0"/>
              <a:t>Real time feedback for teachers within classrooms</a:t>
            </a:r>
          </a:p>
          <a:p>
            <a:pPr marL="285750" indent="-285750">
              <a:buFont typeface="Arial" panose="020B0604020202020204" pitchFamily="34" charset="0"/>
              <a:buChar char="•"/>
            </a:pPr>
            <a:r>
              <a:rPr lang="en-US" sz="2400" dirty="0"/>
              <a:t>Classroom simulations </a:t>
            </a:r>
          </a:p>
          <a:p>
            <a:pPr marL="285750" indent="-285750">
              <a:buFont typeface="Arial" panose="020B0604020202020204" pitchFamily="34" charset="0"/>
              <a:buChar char="•"/>
            </a:pPr>
            <a:r>
              <a:rPr lang="en-US" sz="2400" dirty="0"/>
              <a:t>Assessments without tests for students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Applications: New processes</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3</a:t>
            </a:fld>
            <a:endParaRPr lang="en-US"/>
          </a:p>
        </p:txBody>
      </p:sp>
    </p:spTree>
    <p:extLst>
      <p:ext uri="{BB962C8B-B14F-4D97-AF65-F5344CB8AC3E}">
        <p14:creationId xmlns:p14="http://schemas.microsoft.com/office/powerpoint/2010/main" val="236163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a:xfrm>
            <a:off x="1183729" y="4637588"/>
            <a:ext cx="9966872" cy="1119189"/>
          </a:xfrm>
        </p:spPr>
        <p:txBody>
          <a:bodyPr/>
          <a:lstStyle/>
          <a:p>
            <a:pPr marL="285750" indent="-285750">
              <a:buFont typeface="Arial" panose="020B0604020202020204" pitchFamily="34" charset="0"/>
              <a:buChar char="•"/>
            </a:pPr>
            <a:r>
              <a:rPr lang="en-US" sz="2800" b="0" i="0" dirty="0">
                <a:solidFill>
                  <a:srgbClr val="323130"/>
                </a:solidFill>
                <a:effectLst/>
                <a:latin typeface="Segoe UI" panose="020B0502040204020203" pitchFamily="34" charset="0"/>
              </a:rPr>
              <a:t>Prompt: “write a multiple-choice question about reading acquisition and learning to blend phonemes”</a:t>
            </a:r>
            <a:endParaRPr lang="en-US" sz="2400" dirty="0"/>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Demonstration</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4</a:t>
            </a:fld>
            <a:endParaRPr lang="en-US"/>
          </a:p>
        </p:txBody>
      </p:sp>
      <p:pic>
        <p:nvPicPr>
          <p:cNvPr id="6" name="Picture 5">
            <a:extLst>
              <a:ext uri="{FF2B5EF4-FFF2-40B4-BE49-F238E27FC236}">
                <a16:creationId xmlns:a16="http://schemas.microsoft.com/office/drawing/2014/main" id="{FA771DE1-5419-8174-8F90-C31CD47B6CDC}"/>
              </a:ext>
            </a:extLst>
          </p:cNvPr>
          <p:cNvPicPr>
            <a:picLocks noChangeAspect="1"/>
          </p:cNvPicPr>
          <p:nvPr/>
        </p:nvPicPr>
        <p:blipFill>
          <a:blip r:embed="rId2"/>
          <a:stretch>
            <a:fillRect/>
          </a:stretch>
        </p:blipFill>
        <p:spPr>
          <a:xfrm>
            <a:off x="1891385" y="1868558"/>
            <a:ext cx="8576712" cy="2465318"/>
          </a:xfrm>
          <a:prstGeom prst="rect">
            <a:avLst/>
          </a:prstGeom>
        </p:spPr>
      </p:pic>
    </p:spTree>
    <p:extLst>
      <p:ext uri="{BB962C8B-B14F-4D97-AF65-F5344CB8AC3E}">
        <p14:creationId xmlns:p14="http://schemas.microsoft.com/office/powerpoint/2010/main" val="373022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a:xfrm>
            <a:off x="1183729" y="4637588"/>
            <a:ext cx="9966872" cy="1119189"/>
          </a:xfrm>
        </p:spPr>
        <p:txBody>
          <a:bodyPr/>
          <a:lstStyle/>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Prompt: “write a multiple-choice question about Demonstrating knowledge of the role of phonological awareness and phonemic awareness in literacy development, including understanding the distinction between phonological awareness (i.e., the awareness that oral language is composed of smaller units, such as spoken words and syllables) and phonemic awareness(i.e., a specific type of phonological awareness involving the ability to distinguish the separate phonemes in a spoken word) and between phonemic awareness and the alphabetic principle.”</a:t>
            </a:r>
            <a:endParaRPr lang="en-US" dirty="0"/>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Demonstration</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5</a:t>
            </a:fld>
            <a:endParaRPr lang="en-US"/>
          </a:p>
        </p:txBody>
      </p:sp>
      <p:pic>
        <p:nvPicPr>
          <p:cNvPr id="7" name="Picture 6">
            <a:extLst>
              <a:ext uri="{FF2B5EF4-FFF2-40B4-BE49-F238E27FC236}">
                <a16:creationId xmlns:a16="http://schemas.microsoft.com/office/drawing/2014/main" id="{265A54A3-9A73-3DF2-536C-0A35B2B31718}"/>
              </a:ext>
            </a:extLst>
          </p:cNvPr>
          <p:cNvPicPr>
            <a:picLocks noChangeAspect="1"/>
          </p:cNvPicPr>
          <p:nvPr/>
        </p:nvPicPr>
        <p:blipFill>
          <a:blip r:embed="rId2"/>
          <a:stretch>
            <a:fillRect/>
          </a:stretch>
        </p:blipFill>
        <p:spPr>
          <a:xfrm>
            <a:off x="1401098" y="1828800"/>
            <a:ext cx="9246797" cy="2838450"/>
          </a:xfrm>
          <a:prstGeom prst="rect">
            <a:avLst/>
          </a:prstGeom>
        </p:spPr>
      </p:pic>
    </p:spTree>
    <p:extLst>
      <p:ext uri="{BB962C8B-B14F-4D97-AF65-F5344CB8AC3E}">
        <p14:creationId xmlns:p14="http://schemas.microsoft.com/office/powerpoint/2010/main" val="404723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a:xfrm>
            <a:off x="1183729" y="1690688"/>
            <a:ext cx="9966872" cy="4066089"/>
          </a:xfrm>
        </p:spPr>
        <p:txBody>
          <a:bodyPr/>
          <a:lstStyle/>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You are an expert multiple-choice item writer. I am a minimally competent teaching certification candidate. </a:t>
            </a:r>
          </a:p>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You are to write 3 single-response, multiple-choice test items (MCQs) with one KEY and 3 distractors testing the BLUEPRINT TARGET listed below. </a:t>
            </a:r>
          </a:p>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You will follow the ITEM WRITING PROCESS, conforming your items to the ITEM WRITING CHECKLIST. A rationale should be provided alongside each answer option.</a:t>
            </a:r>
          </a:p>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BLUEPRINT TARGET = You will write MCQs in the domain of {Foundations of Reading Development}, in the subdomain of { Demonstrate knowledge of principles and evidence-based instructional practices for developing language and emergent literacy skills, including phonological and phonemic awareness, concepts of print, and the alphabetic principle}, on the topic of { Demonstrate knowledge of the continuum of phonological awareness skills (i.e., segmenting sentences into words; blending and segmenting syllables; blending and segmenting onset/rime, including identifying and producing rhyming words and alliteration) and phonemic awareness skills (i.e., identifying beginning, medial, and final phonemes in words; blending, segmenting, deleting, adding, and substituting phonemes in words).}. These 3 items will be written at one each of COGNITIVE LEVELs Knowledge, Application, and Analysis</a:t>
            </a:r>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Demonstration: Big Verbose Prompt</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6</a:t>
            </a:fld>
            <a:endParaRPr lang="en-US"/>
          </a:p>
        </p:txBody>
      </p:sp>
    </p:spTree>
    <p:extLst>
      <p:ext uri="{BB962C8B-B14F-4D97-AF65-F5344CB8AC3E}">
        <p14:creationId xmlns:p14="http://schemas.microsoft.com/office/powerpoint/2010/main" val="12955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9CE9C-48FB-F396-E99C-AF48524A2EB6}"/>
              </a:ext>
            </a:extLst>
          </p:cNvPr>
          <p:cNvSpPr>
            <a:spLocks noGrp="1"/>
          </p:cNvSpPr>
          <p:nvPr>
            <p:ph type="body" sz="half" idx="14"/>
          </p:nvPr>
        </p:nvSpPr>
        <p:spPr/>
        <p:txBody>
          <a:bodyPr/>
          <a:lstStyle/>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ITEM WRITING PROCESS:</a:t>
            </a:r>
          </a:p>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Compose the MCQ following these item writing principles</a:t>
            </a:r>
          </a:p>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The key will contain a single noun or verb phrase with no conjunctions.</a:t>
            </a:r>
          </a:p>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The distractors will be SOUND practices THAT ARE RELEVANT TO THE STEM. The key will be better.</a:t>
            </a:r>
          </a:p>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The distractors will  look like the key and have the same emotional valence as the key.</a:t>
            </a:r>
          </a:p>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The distractors will evidence technical competence, conscientiousness, relevance to teaching reading comprehension.</a:t>
            </a:r>
          </a:p>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The distractors will be as technical and specific as the key.</a:t>
            </a:r>
          </a:p>
          <a:p>
            <a:pPr marL="285750" indent="-285750">
              <a:buFont typeface="Arial" panose="020B0604020202020204" pitchFamily="34" charset="0"/>
              <a:buChar char="•"/>
            </a:pPr>
            <a:r>
              <a:rPr lang="en-US" b="0" i="0" dirty="0">
                <a:solidFill>
                  <a:srgbClr val="323130"/>
                </a:solidFill>
                <a:effectLst/>
                <a:latin typeface="Segoe UI" panose="020B0502040204020203" pitchFamily="34" charset="0"/>
              </a:rPr>
              <a:t>The distractors will NOT contain any of these words:  "all", "only", "ignore", "ignoring", "without", "always", "never", "except", "not", "everyone", "no one", "none", "nothing", "immediately", "solely", "disregard", "hopefully", "perhaps", "frequently", "generally", "often”</a:t>
            </a:r>
          </a:p>
        </p:txBody>
      </p:sp>
      <p:sp>
        <p:nvSpPr>
          <p:cNvPr id="3" name="Title 2">
            <a:extLst>
              <a:ext uri="{FF2B5EF4-FFF2-40B4-BE49-F238E27FC236}">
                <a16:creationId xmlns:a16="http://schemas.microsoft.com/office/drawing/2014/main" id="{FF099949-F86E-1C25-2A3E-9DC6486FE1C9}"/>
              </a:ext>
            </a:extLst>
          </p:cNvPr>
          <p:cNvSpPr>
            <a:spLocks noGrp="1"/>
          </p:cNvSpPr>
          <p:nvPr>
            <p:ph type="title"/>
          </p:nvPr>
        </p:nvSpPr>
        <p:spPr/>
        <p:txBody>
          <a:bodyPr/>
          <a:lstStyle/>
          <a:p>
            <a:r>
              <a:rPr lang="en-US" dirty="0"/>
              <a:t>Demonstration: Big Verbose Prompt</a:t>
            </a:r>
          </a:p>
        </p:txBody>
      </p:sp>
      <p:sp>
        <p:nvSpPr>
          <p:cNvPr id="4" name="Slide Number Placeholder 3">
            <a:extLst>
              <a:ext uri="{FF2B5EF4-FFF2-40B4-BE49-F238E27FC236}">
                <a16:creationId xmlns:a16="http://schemas.microsoft.com/office/drawing/2014/main" id="{7511047B-92FA-ADC9-75EA-D7DB0C6D7610}"/>
              </a:ext>
            </a:extLst>
          </p:cNvPr>
          <p:cNvSpPr>
            <a:spLocks noGrp="1"/>
          </p:cNvSpPr>
          <p:nvPr>
            <p:ph type="sldNum" sz="quarter" idx="16"/>
          </p:nvPr>
        </p:nvSpPr>
        <p:spPr/>
        <p:txBody>
          <a:bodyPr/>
          <a:lstStyle/>
          <a:p>
            <a:pPr>
              <a:defRPr/>
            </a:pPr>
            <a:fld id="{16F0F2AA-7572-DC4D-AB68-865F32F517C3}" type="slidenum">
              <a:rPr lang="en-US" smtClean="0"/>
              <a:pPr>
                <a:defRPr/>
              </a:pPr>
              <a:t>7</a:t>
            </a:fld>
            <a:endParaRPr lang="en-US"/>
          </a:p>
        </p:txBody>
      </p:sp>
    </p:spTree>
    <p:extLst>
      <p:ext uri="{BB962C8B-B14F-4D97-AF65-F5344CB8AC3E}">
        <p14:creationId xmlns:p14="http://schemas.microsoft.com/office/powerpoint/2010/main" val="423527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400" dirty="0"/>
              <a:t>Jones, P., Becker, K. A., </a:t>
            </a:r>
            <a:r>
              <a:rPr lang="en-US" sz="2400" dirty="0" err="1"/>
              <a:t>Talreja</a:t>
            </a:r>
            <a:r>
              <a:rPr lang="en-US" sz="2400" dirty="0"/>
              <a:t>, V, Davis, J, &amp; </a:t>
            </a:r>
            <a:r>
              <a:rPr lang="en-US" sz="2400" dirty="0" err="1"/>
              <a:t>Ouazzani</a:t>
            </a:r>
            <a:r>
              <a:rPr lang="en-US" sz="2400" dirty="0"/>
              <a:t>, M. (2024, March). Crafting good AI-generated test items: Prompt engineering for the rest of us. </a:t>
            </a:r>
            <a:r>
              <a:rPr lang="en-US" sz="2400"/>
              <a:t>Presentation at the Association of Test Publishers annual meeting, Anaheim, CA.</a:t>
            </a:r>
          </a:p>
          <a:p>
            <a:pPr marL="285750" indent="-285750">
              <a:buFont typeface="Arial" panose="020B0604020202020204" pitchFamily="34" charset="0"/>
              <a:buChar char="•"/>
            </a:pPr>
            <a:r>
              <a:rPr lang="en-US" sz="2400" dirty="0"/>
              <a:t>Becker, K. A., &amp; Jones, P. (2023, December). Recent research on using ChatGPT for professional licensure item development. Presentation at the Trustworthy AI for Education Summit, South Bend, IN.</a:t>
            </a:r>
          </a:p>
          <a:p>
            <a:pPr marL="285750" indent="-285750">
              <a:buFont typeface="Arial" panose="020B0604020202020204" pitchFamily="34" charset="0"/>
              <a:buChar char="•"/>
            </a:pPr>
            <a:r>
              <a:rPr lang="en-US" sz="2400" dirty="0"/>
              <a:t>Jones, P., Becker, K. A., &amp; Ferris, M. (2023, October). The utility of ChatGPT as an item writing assistant. Presentation at the ICE-Exchange annual meeting, Colorado Springs, CO.</a:t>
            </a:r>
          </a:p>
          <a:p>
            <a:pPr marL="285750" indent="-285750">
              <a:buFont typeface="Arial" panose="020B0604020202020204" pitchFamily="34" charset="0"/>
              <a:buChar char="•"/>
            </a:pPr>
            <a:endParaRPr lang="en-US" sz="2400" dirty="0"/>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Research on item generation</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8</a:t>
            </a:fld>
            <a:endParaRPr lang="en-US"/>
          </a:p>
        </p:txBody>
      </p:sp>
    </p:spTree>
    <p:extLst>
      <p:ext uri="{BB962C8B-B14F-4D97-AF65-F5344CB8AC3E}">
        <p14:creationId xmlns:p14="http://schemas.microsoft.com/office/powerpoint/2010/main" val="320574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2F4F7-804E-8313-49FE-5A4F7A4069BB}"/>
              </a:ext>
            </a:extLst>
          </p:cNvPr>
          <p:cNvSpPr>
            <a:spLocks noGrp="1"/>
          </p:cNvSpPr>
          <p:nvPr>
            <p:ph type="body" sz="half" idx="14"/>
          </p:nvPr>
        </p:nvSpPr>
        <p:spPr/>
        <p:txBody>
          <a:bodyPr/>
          <a:lstStyle/>
          <a:p>
            <a:pPr marL="285750" indent="-285750">
              <a:buFont typeface="Arial" panose="020B0604020202020204" pitchFamily="34" charset="0"/>
              <a:buChar char="•"/>
            </a:pPr>
            <a:r>
              <a:rPr lang="en-US" sz="2400" dirty="0"/>
              <a:t>Can ChatGPT-4 Hit Item Content, Cognitive Level, and Difficulty Targets?</a:t>
            </a:r>
          </a:p>
          <a:p>
            <a:pPr marL="628650" lvl="1" indent="-285750">
              <a:buFont typeface="Arial" panose="020B0604020202020204" pitchFamily="34" charset="0"/>
              <a:buChar char="•"/>
            </a:pPr>
            <a:r>
              <a:rPr lang="en-US" sz="2000" dirty="0"/>
              <a:t>Reliably hit content targets, when prompted at the topic level</a:t>
            </a:r>
          </a:p>
          <a:p>
            <a:pPr marL="628650" lvl="1" indent="-285750">
              <a:buFont typeface="Arial" panose="020B0604020202020204" pitchFamily="34" charset="0"/>
              <a:buChar char="•"/>
            </a:pPr>
            <a:r>
              <a:rPr lang="en-US" sz="2000" dirty="0"/>
              <a:t>Reliably generated “Remember” items</a:t>
            </a:r>
          </a:p>
          <a:p>
            <a:pPr marL="628650" lvl="1" indent="-285750">
              <a:buFont typeface="Arial" panose="020B0604020202020204" pitchFamily="34" charset="0"/>
              <a:buChar char="•"/>
            </a:pPr>
            <a:r>
              <a:rPr lang="en-US" sz="2000" dirty="0"/>
              <a:t>A little-less-reliably generated “Apply” items</a:t>
            </a:r>
          </a:p>
          <a:p>
            <a:pPr marL="628650" lvl="1" indent="-285750">
              <a:buFont typeface="Arial" panose="020B0604020202020204" pitchFamily="34" charset="0"/>
              <a:buChar char="•"/>
            </a:pPr>
            <a:r>
              <a:rPr lang="en-US" sz="2000" dirty="0"/>
              <a:t>Stumbled over the distinction between “Apply” and “Examine” items</a:t>
            </a:r>
          </a:p>
          <a:p>
            <a:pPr marL="628650" lvl="1" indent="-285750">
              <a:buFont typeface="Arial" panose="020B0604020202020204" pitchFamily="34" charset="0"/>
              <a:buChar char="•"/>
            </a:pPr>
            <a:r>
              <a:rPr lang="en-US" sz="2000" dirty="0"/>
              <a:t>Agreed with SMEs on relative item difficulty about two-thirds of the time</a:t>
            </a:r>
          </a:p>
          <a:p>
            <a:pPr marL="628650" lvl="1" indent="-285750">
              <a:buFont typeface="Arial" panose="020B0604020202020204" pitchFamily="34" charset="0"/>
              <a:buChar char="•"/>
            </a:pPr>
            <a:r>
              <a:rPr lang="en-US" sz="2000" dirty="0"/>
              <a:t>Sometimes disagreed with the majority of SME judges</a:t>
            </a:r>
          </a:p>
          <a:p>
            <a:pPr marL="628650" lvl="1" indent="-285750">
              <a:buFont typeface="Arial" panose="020B0604020202020204" pitchFamily="34" charset="0"/>
              <a:buChar char="•"/>
            </a:pPr>
            <a:r>
              <a:rPr lang="en-US" sz="2000" dirty="0"/>
              <a:t>Followed directions about use of item templates and reading level</a:t>
            </a:r>
          </a:p>
        </p:txBody>
      </p:sp>
      <p:sp>
        <p:nvSpPr>
          <p:cNvPr id="3" name="Title 2">
            <a:extLst>
              <a:ext uri="{FF2B5EF4-FFF2-40B4-BE49-F238E27FC236}">
                <a16:creationId xmlns:a16="http://schemas.microsoft.com/office/drawing/2014/main" id="{F541C247-D823-457C-310C-F67B8EFADA3E}"/>
              </a:ext>
            </a:extLst>
          </p:cNvPr>
          <p:cNvSpPr>
            <a:spLocks noGrp="1"/>
          </p:cNvSpPr>
          <p:nvPr>
            <p:ph type="title"/>
          </p:nvPr>
        </p:nvSpPr>
        <p:spPr/>
        <p:txBody>
          <a:bodyPr/>
          <a:lstStyle/>
          <a:p>
            <a:r>
              <a:rPr lang="en-US" dirty="0"/>
              <a:t>Research on AI Item Generation</a:t>
            </a:r>
          </a:p>
        </p:txBody>
      </p:sp>
      <p:sp>
        <p:nvSpPr>
          <p:cNvPr id="4" name="Slide Number Placeholder 3">
            <a:extLst>
              <a:ext uri="{FF2B5EF4-FFF2-40B4-BE49-F238E27FC236}">
                <a16:creationId xmlns:a16="http://schemas.microsoft.com/office/drawing/2014/main" id="{BF4A1A4C-DF0D-8798-7F1E-3D484FE633C4}"/>
              </a:ext>
            </a:extLst>
          </p:cNvPr>
          <p:cNvSpPr>
            <a:spLocks noGrp="1"/>
          </p:cNvSpPr>
          <p:nvPr>
            <p:ph type="sldNum" sz="quarter" idx="16"/>
          </p:nvPr>
        </p:nvSpPr>
        <p:spPr/>
        <p:txBody>
          <a:bodyPr/>
          <a:lstStyle/>
          <a:p>
            <a:pPr>
              <a:defRPr/>
            </a:pPr>
            <a:fld id="{16F0F2AA-7572-DC4D-AB68-865F32F517C3}" type="slidenum">
              <a:rPr lang="en-US" smtClean="0"/>
              <a:pPr>
                <a:defRPr/>
              </a:pPr>
              <a:t>9</a:t>
            </a:fld>
            <a:endParaRPr lang="en-US"/>
          </a:p>
        </p:txBody>
      </p:sp>
    </p:spTree>
    <p:extLst>
      <p:ext uri="{BB962C8B-B14F-4D97-AF65-F5344CB8AC3E}">
        <p14:creationId xmlns:p14="http://schemas.microsoft.com/office/powerpoint/2010/main" val="3497412779"/>
      </p:ext>
    </p:extLst>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718b6ef-66de-470b-8123-b6bc0373d053">PVUE-1567004797-76</_dlc_DocId>
    <_dlc_DocIdUrl xmlns="1718b6ef-66de-470b-8123-b6bc0373d053">
      <Url>https://pearsoneducationinc.sharepoint.com/sites/vuesp/Commercial/Marketing/PVBrand/_layouts/15/DocIdRedir.aspx?ID=PVUE-1567004797-76</Url>
      <Description>PVUE-1567004797-76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E4352E70A2E314FAF0B8EBF8A5B3466" ma:contentTypeVersion="11" ma:contentTypeDescription="Create a new document." ma:contentTypeScope="" ma:versionID="87a2560f38d891ab56fae63de2e62bb2">
  <xsd:schema xmlns:xsd="http://www.w3.org/2001/XMLSchema" xmlns:xs="http://www.w3.org/2001/XMLSchema" xmlns:p="http://schemas.microsoft.com/office/2006/metadata/properties" xmlns:ns2="1718b6ef-66de-470b-8123-b6bc0373d053" xmlns:ns3="e3df6ac3-66ae-4a19-b76e-33e49f3f7ed9" targetNamespace="http://schemas.microsoft.com/office/2006/metadata/properties" ma:root="true" ma:fieldsID="f0090a016b4c344a28ba76c5ce4cd739" ns2:_="" ns3:_="">
    <xsd:import namespace="1718b6ef-66de-470b-8123-b6bc0373d053"/>
    <xsd:import namespace="e3df6ac3-66ae-4a19-b76e-33e49f3f7ed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8b6ef-66de-470b-8123-b6bc0373d05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df6ac3-66ae-4a19-b76e-33e49f3f7e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A3EDF-21A0-4F7E-8570-4C88D8DEFFA8}">
  <ds:schemaRefs>
    <ds:schemaRef ds:uri="http://schemas.microsoft.com/sharepoint/v3/contenttype/forms"/>
  </ds:schemaRefs>
</ds:datastoreItem>
</file>

<file path=customXml/itemProps2.xml><?xml version="1.0" encoding="utf-8"?>
<ds:datastoreItem xmlns:ds="http://schemas.openxmlformats.org/officeDocument/2006/customXml" ds:itemID="{051AC26F-2BF9-4C25-B7B5-AAD7B98C2A27}">
  <ds:schemaRefs>
    <ds:schemaRef ds:uri="http://schemas.microsoft.com/office/2006/metadata/properties"/>
    <ds:schemaRef ds:uri="http://schemas.microsoft.com/office/infopath/2007/PartnerControls"/>
    <ds:schemaRef ds:uri="1718b6ef-66de-470b-8123-b6bc0373d053"/>
  </ds:schemaRefs>
</ds:datastoreItem>
</file>

<file path=customXml/itemProps3.xml><?xml version="1.0" encoding="utf-8"?>
<ds:datastoreItem xmlns:ds="http://schemas.openxmlformats.org/officeDocument/2006/customXml" ds:itemID="{9820B8D2-CE50-4B1C-A988-96C085B0312C}">
  <ds:schemaRefs>
    <ds:schemaRef ds:uri="http://schemas.microsoft.com/sharepoint/events"/>
  </ds:schemaRefs>
</ds:datastoreItem>
</file>

<file path=customXml/itemProps4.xml><?xml version="1.0" encoding="utf-8"?>
<ds:datastoreItem xmlns:ds="http://schemas.openxmlformats.org/officeDocument/2006/customXml" ds:itemID="{FAA52C10-3643-4C39-BFF0-E3C1E15A3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18b6ef-66de-470b-8123-b6bc0373d053"/>
    <ds:schemaRef ds:uri="e3df6ac3-66ae-4a19-b76e-33e49f3f7e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31517</TotalTime>
  <Words>1287</Words>
  <Application>Microsoft Office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Open Sans</vt:lpstr>
      <vt:lpstr>Open Sans Light</vt:lpstr>
      <vt:lpstr>Open Sans Semibold</vt:lpstr>
      <vt:lpstr>Segoe UI</vt:lpstr>
      <vt:lpstr>Office Theme</vt:lpstr>
      <vt:lpstr>Artificial Intelligence and Testing</vt:lpstr>
      <vt:lpstr>Applications: Replicating current processes</vt:lpstr>
      <vt:lpstr>Applications: New processes</vt:lpstr>
      <vt:lpstr>Demonstration</vt:lpstr>
      <vt:lpstr>Demonstration</vt:lpstr>
      <vt:lpstr>Demonstration: Big Verbose Prompt</vt:lpstr>
      <vt:lpstr>Demonstration: Big Verbose Prompt</vt:lpstr>
      <vt:lpstr>Research on item generation</vt:lpstr>
      <vt:lpstr>Research on AI Item Generation</vt:lpstr>
      <vt:lpstr>Research on AI Item Generation</vt:lpstr>
      <vt:lpstr>Research on AI Item Generation</vt:lpstr>
      <vt:lpstr>Research on AI Item Generation</vt:lpstr>
      <vt:lpstr>Research on AI Item Generation</vt:lpstr>
      <vt:lpstr>Research on AI Item Generation</vt:lpstr>
      <vt:lpstr>Future research questions</vt:lpstr>
      <vt:lpstr>Cautions</vt:lpstr>
      <vt:lpstr>Opportunities</vt:lpstr>
      <vt:lpstr>Kirk.Becker@Pearson.com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Kirk Becker</cp:lastModifiedBy>
  <cp:revision>164</cp:revision>
  <dcterms:created xsi:type="dcterms:W3CDTF">2021-02-03T20:14:39Z</dcterms:created>
  <dcterms:modified xsi:type="dcterms:W3CDTF">2024-11-13T16:26:48Z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0x010100DE4352E70A2E314FAF0B8EBF8A5B3466</vt:lpwstr>
  </property>
  <property fmtid="{D5CDD505-2E9C-101B-9397-08002B2CF9AE}" pid="3" name="_dlc_DocIdItemGuid">
    <vt:lpwstr>31d083a4-2717-4254-be0d-3006d83790cb</vt:lpwstr>
  </property>
</Properties>
</file>