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0" r:id="rId5"/>
  </p:sldMasterIdLst>
  <p:notesMasterIdLst>
    <p:notesMasterId r:id="rId23"/>
  </p:notesMasterIdLst>
  <p:handoutMasterIdLst>
    <p:handoutMasterId r:id="rId24"/>
  </p:handoutMasterIdLst>
  <p:sldIdLst>
    <p:sldId id="256" r:id="rId6"/>
    <p:sldId id="259" r:id="rId7"/>
    <p:sldId id="276" r:id="rId8"/>
    <p:sldId id="277" r:id="rId9"/>
    <p:sldId id="270" r:id="rId10"/>
    <p:sldId id="271" r:id="rId11"/>
    <p:sldId id="272" r:id="rId12"/>
    <p:sldId id="273" r:id="rId13"/>
    <p:sldId id="275" r:id="rId14"/>
    <p:sldId id="274" r:id="rId15"/>
    <p:sldId id="257" r:id="rId16"/>
    <p:sldId id="269" r:id="rId17"/>
    <p:sldId id="260" r:id="rId18"/>
    <p:sldId id="261" r:id="rId19"/>
    <p:sldId id="279" r:id="rId20"/>
    <p:sldId id="278" r:id="rId21"/>
    <p:sldId id="28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BB57B8C-2F88-45F7-8966-591A5217DD09}">
          <p14:sldIdLst>
            <p14:sldId id="256"/>
            <p14:sldId id="259"/>
            <p14:sldId id="276"/>
            <p14:sldId id="277"/>
            <p14:sldId id="270"/>
            <p14:sldId id="271"/>
            <p14:sldId id="272"/>
            <p14:sldId id="273"/>
            <p14:sldId id="275"/>
            <p14:sldId id="274"/>
            <p14:sldId id="257"/>
            <p14:sldId id="269"/>
            <p14:sldId id="260"/>
            <p14:sldId id="261"/>
            <p14:sldId id="279"/>
            <p14:sldId id="278"/>
            <p14:sldId id="28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EEF"/>
    <a:srgbClr val="D5E3CF"/>
    <a:srgbClr val="F8D7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B3E07E-838C-4DD4-92C0-C1FD1012875D}" v="1247" dt="2024-11-14T22:30:35.2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86"/>
    <p:restoredTop sz="71583" autoAdjust="0"/>
  </p:normalViewPr>
  <p:slideViewPr>
    <p:cSldViewPr snapToGrid="0" snapToObjects="1">
      <p:cViewPr varScale="1">
        <p:scale>
          <a:sx n="80" d="100"/>
          <a:sy n="80" d="100"/>
        </p:scale>
        <p:origin x="152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huoran Wang" userId="974bd7ec-12e6-4d4b-b173-660cd42e641d" providerId="ADAL" clId="{ACB3E07E-838C-4DD4-92C0-C1FD1012875D}"/>
    <pc:docChg chg="undo custSel addSld delSld modSld sldOrd modMainMaster addSection delSection modSection">
      <pc:chgData name="Zhuoran Wang" userId="974bd7ec-12e6-4d4b-b173-660cd42e641d" providerId="ADAL" clId="{ACB3E07E-838C-4DD4-92C0-C1FD1012875D}" dt="2024-11-14T22:33:09.779" v="21415" actId="20577"/>
      <pc:docMkLst>
        <pc:docMk/>
      </pc:docMkLst>
      <pc:sldChg chg="modSp mod">
        <pc:chgData name="Zhuoran Wang" userId="974bd7ec-12e6-4d4b-b173-660cd42e641d" providerId="ADAL" clId="{ACB3E07E-838C-4DD4-92C0-C1FD1012875D}" dt="2024-11-14T20:28:51.311" v="20221" actId="20577"/>
        <pc:sldMkLst>
          <pc:docMk/>
          <pc:sldMk cId="777151790" sldId="256"/>
        </pc:sldMkLst>
        <pc:spChg chg="mod">
          <ac:chgData name="Zhuoran Wang" userId="974bd7ec-12e6-4d4b-b173-660cd42e641d" providerId="ADAL" clId="{ACB3E07E-838C-4DD4-92C0-C1FD1012875D}" dt="2024-11-12T17:16:21.813" v="7" actId="255"/>
          <ac:spMkLst>
            <pc:docMk/>
            <pc:sldMk cId="777151790" sldId="256"/>
            <ac:spMk id="2" creationId="{90CDBFB3-D1ED-FF40-AF43-901DA3DB1D1F}"/>
          </ac:spMkLst>
        </pc:spChg>
        <pc:spChg chg="mod">
          <ac:chgData name="Zhuoran Wang" userId="974bd7ec-12e6-4d4b-b173-660cd42e641d" providerId="ADAL" clId="{ACB3E07E-838C-4DD4-92C0-C1FD1012875D}" dt="2024-11-14T20:28:51.311" v="20221" actId="20577"/>
          <ac:spMkLst>
            <pc:docMk/>
            <pc:sldMk cId="777151790" sldId="256"/>
            <ac:spMk id="3" creationId="{05C6126C-DA72-0047-85DD-70E5C4FE359C}"/>
          </ac:spMkLst>
        </pc:spChg>
      </pc:sldChg>
      <pc:sldChg chg="addSp delSp modSp mod modNotesTx">
        <pc:chgData name="Zhuoran Wang" userId="974bd7ec-12e6-4d4b-b173-660cd42e641d" providerId="ADAL" clId="{ACB3E07E-838C-4DD4-92C0-C1FD1012875D}" dt="2024-11-14T21:47:09.087" v="21352" actId="20577"/>
        <pc:sldMkLst>
          <pc:docMk/>
          <pc:sldMk cId="3455245709" sldId="257"/>
        </pc:sldMkLst>
        <pc:spChg chg="add mod">
          <ac:chgData name="Zhuoran Wang" userId="974bd7ec-12e6-4d4b-b173-660cd42e641d" providerId="ADAL" clId="{ACB3E07E-838C-4DD4-92C0-C1FD1012875D}" dt="2024-11-12T20:51:59.945" v="1992" actId="1076"/>
          <ac:spMkLst>
            <pc:docMk/>
            <pc:sldMk cId="3455245709" sldId="257"/>
            <ac:spMk id="3" creationId="{17999B95-2A88-643D-B20E-77605FDE5B9F}"/>
          </ac:spMkLst>
        </pc:spChg>
        <pc:spChg chg="add mod">
          <ac:chgData name="Zhuoran Wang" userId="974bd7ec-12e6-4d4b-b173-660cd42e641d" providerId="ADAL" clId="{ACB3E07E-838C-4DD4-92C0-C1FD1012875D}" dt="2024-11-12T20:51:47.092" v="1990" actId="1076"/>
          <ac:spMkLst>
            <pc:docMk/>
            <pc:sldMk cId="3455245709" sldId="257"/>
            <ac:spMk id="8" creationId="{F77258D8-8B52-0726-68EC-7A6A768F1373}"/>
          </ac:spMkLst>
        </pc:spChg>
        <pc:spChg chg="add mod">
          <ac:chgData name="Zhuoran Wang" userId="974bd7ec-12e6-4d4b-b173-660cd42e641d" providerId="ADAL" clId="{ACB3E07E-838C-4DD4-92C0-C1FD1012875D}" dt="2024-11-12T20:53:53.333" v="2103" actId="1076"/>
          <ac:spMkLst>
            <pc:docMk/>
            <pc:sldMk cId="3455245709" sldId="257"/>
            <ac:spMk id="9" creationId="{23BA179E-0984-B227-AAD0-0B796170D063}"/>
          </ac:spMkLst>
        </pc:spChg>
        <pc:spChg chg="add mod">
          <ac:chgData name="Zhuoran Wang" userId="974bd7ec-12e6-4d4b-b173-660cd42e641d" providerId="ADAL" clId="{ACB3E07E-838C-4DD4-92C0-C1FD1012875D}" dt="2024-11-13T15:21:15.125" v="2278" actId="20577"/>
          <ac:spMkLst>
            <pc:docMk/>
            <pc:sldMk cId="3455245709" sldId="257"/>
            <ac:spMk id="10" creationId="{5E927AD0-5147-DACE-7E9B-834D26839BE1}"/>
          </ac:spMkLst>
        </pc:spChg>
        <pc:spChg chg="add mod">
          <ac:chgData name="Zhuoran Wang" userId="974bd7ec-12e6-4d4b-b173-660cd42e641d" providerId="ADAL" clId="{ACB3E07E-838C-4DD4-92C0-C1FD1012875D}" dt="2024-11-13T21:24:29.410" v="15446"/>
          <ac:spMkLst>
            <pc:docMk/>
            <pc:sldMk cId="3455245709" sldId="257"/>
            <ac:spMk id="35" creationId="{01E3AD62-CF62-0869-B76A-DA1177DDFFE3}"/>
          </ac:spMkLst>
        </pc:spChg>
        <pc:spChg chg="mod">
          <ac:chgData name="Zhuoran Wang" userId="974bd7ec-12e6-4d4b-b173-660cd42e641d" providerId="ADAL" clId="{ACB3E07E-838C-4DD4-92C0-C1FD1012875D}" dt="2024-11-12T20:50:43.519" v="1976" actId="1076"/>
          <ac:spMkLst>
            <pc:docMk/>
            <pc:sldMk cId="3455245709" sldId="257"/>
            <ac:spMk id="47" creationId="{DB83CB10-DC1D-0ED3-DE73-62A2DD425538}"/>
          </ac:spMkLst>
        </pc:spChg>
        <pc:spChg chg="mod">
          <ac:chgData name="Zhuoran Wang" userId="974bd7ec-12e6-4d4b-b173-660cd42e641d" providerId="ADAL" clId="{ACB3E07E-838C-4DD4-92C0-C1FD1012875D}" dt="2024-11-12T20:51:31.001" v="1987" actId="1076"/>
          <ac:spMkLst>
            <pc:docMk/>
            <pc:sldMk cId="3455245709" sldId="257"/>
            <ac:spMk id="62" creationId="{0F984627-92CA-9F1D-16C2-09D4D5B60BA7}"/>
          </ac:spMkLst>
        </pc:spChg>
        <pc:spChg chg="mod">
          <ac:chgData name="Zhuoran Wang" userId="974bd7ec-12e6-4d4b-b173-660cd42e641d" providerId="ADAL" clId="{ACB3E07E-838C-4DD4-92C0-C1FD1012875D}" dt="2024-11-12T20:51:38.108" v="1988" actId="1076"/>
          <ac:spMkLst>
            <pc:docMk/>
            <pc:sldMk cId="3455245709" sldId="257"/>
            <ac:spMk id="63" creationId="{F9726B9A-DD7A-A8A7-40B3-8040398352BF}"/>
          </ac:spMkLst>
        </pc:spChg>
        <pc:spChg chg="mod">
          <ac:chgData name="Zhuoran Wang" userId="974bd7ec-12e6-4d4b-b173-660cd42e641d" providerId="ADAL" clId="{ACB3E07E-838C-4DD4-92C0-C1FD1012875D}" dt="2024-11-12T20:51:51.454" v="1991" actId="1076"/>
          <ac:spMkLst>
            <pc:docMk/>
            <pc:sldMk cId="3455245709" sldId="257"/>
            <ac:spMk id="64" creationId="{4F6E6002-1F38-2316-DA19-3EAC486D5CF2}"/>
          </ac:spMkLst>
        </pc:spChg>
        <pc:spChg chg="mod">
          <ac:chgData name="Zhuoran Wang" userId="974bd7ec-12e6-4d4b-b173-660cd42e641d" providerId="ADAL" clId="{ACB3E07E-838C-4DD4-92C0-C1FD1012875D}" dt="2024-11-12T20:52:09.193" v="1993" actId="1076"/>
          <ac:spMkLst>
            <pc:docMk/>
            <pc:sldMk cId="3455245709" sldId="257"/>
            <ac:spMk id="65" creationId="{B7AB424A-C563-2748-8BC3-0F51F6011357}"/>
          </ac:spMkLst>
        </pc:spChg>
        <pc:spChg chg="mod">
          <ac:chgData name="Zhuoran Wang" userId="974bd7ec-12e6-4d4b-b173-660cd42e641d" providerId="ADAL" clId="{ACB3E07E-838C-4DD4-92C0-C1FD1012875D}" dt="2024-11-12T20:53:57.188" v="2104" actId="1076"/>
          <ac:spMkLst>
            <pc:docMk/>
            <pc:sldMk cId="3455245709" sldId="257"/>
            <ac:spMk id="70" creationId="{FAC930D1-3C9B-CE89-121F-571CC5D28CFB}"/>
          </ac:spMkLst>
        </pc:spChg>
        <pc:spChg chg="mod">
          <ac:chgData name="Zhuoran Wang" userId="974bd7ec-12e6-4d4b-b173-660cd42e641d" providerId="ADAL" clId="{ACB3E07E-838C-4DD4-92C0-C1FD1012875D}" dt="2024-11-12T20:54:09.095" v="2106" actId="1076"/>
          <ac:spMkLst>
            <pc:docMk/>
            <pc:sldMk cId="3455245709" sldId="257"/>
            <ac:spMk id="71" creationId="{DE84EFDA-ACA1-D74A-21ED-D5C55449293A}"/>
          </ac:spMkLst>
        </pc:spChg>
        <pc:spChg chg="mod">
          <ac:chgData name="Zhuoran Wang" userId="974bd7ec-12e6-4d4b-b173-660cd42e641d" providerId="ADAL" clId="{ACB3E07E-838C-4DD4-92C0-C1FD1012875D}" dt="2024-11-13T22:36:49.365" v="17207" actId="14100"/>
          <ac:spMkLst>
            <pc:docMk/>
            <pc:sldMk cId="3455245709" sldId="257"/>
            <ac:spMk id="72" creationId="{D174FCF9-E74A-05C2-E122-13D1C15C1FAB}"/>
          </ac:spMkLst>
        </pc:spChg>
        <pc:spChg chg="mod">
          <ac:chgData name="Zhuoran Wang" userId="974bd7ec-12e6-4d4b-b173-660cd42e641d" providerId="ADAL" clId="{ACB3E07E-838C-4DD4-92C0-C1FD1012875D}" dt="2024-11-12T20:55:37.236" v="2161" actId="14100"/>
          <ac:spMkLst>
            <pc:docMk/>
            <pc:sldMk cId="3455245709" sldId="257"/>
            <ac:spMk id="85" creationId="{FA9AF958-BC76-850D-9042-361BE274481E}"/>
          </ac:spMkLst>
        </pc:spChg>
        <pc:grpChg chg="del">
          <ac:chgData name="Zhuoran Wang" userId="974bd7ec-12e6-4d4b-b173-660cd42e641d" providerId="ADAL" clId="{ACB3E07E-838C-4DD4-92C0-C1FD1012875D}" dt="2024-11-12T20:50:22.139" v="1972" actId="478"/>
          <ac:grpSpMkLst>
            <pc:docMk/>
            <pc:sldMk cId="3455245709" sldId="257"/>
            <ac:grpSpMk id="61" creationId="{27AA52E3-80A5-C614-E047-FE99EB3BDDFD}"/>
          </ac:grpSpMkLst>
        </pc:grpChg>
        <pc:grpChg chg="mod">
          <ac:chgData name="Zhuoran Wang" userId="974bd7ec-12e6-4d4b-b173-660cd42e641d" providerId="ADAL" clId="{ACB3E07E-838C-4DD4-92C0-C1FD1012875D}" dt="2024-11-12T20:52:34.255" v="1997" actId="1076"/>
          <ac:grpSpMkLst>
            <pc:docMk/>
            <pc:sldMk cId="3455245709" sldId="257"/>
            <ac:grpSpMk id="73" creationId="{8BA9A5FD-522C-DBC2-5B46-F84197E70F4F}"/>
          </ac:grpSpMkLst>
        </pc:grpChg>
        <pc:grpChg chg="mod">
          <ac:chgData name="Zhuoran Wang" userId="974bd7ec-12e6-4d4b-b173-660cd42e641d" providerId="ADAL" clId="{ACB3E07E-838C-4DD4-92C0-C1FD1012875D}" dt="2024-11-12T20:52:13.810" v="1994" actId="14100"/>
          <ac:grpSpMkLst>
            <pc:docMk/>
            <pc:sldMk cId="3455245709" sldId="257"/>
            <ac:grpSpMk id="74" creationId="{5F78AFBF-FD1C-9A86-1619-666A24340E06}"/>
          </ac:grpSpMkLst>
        </pc:grpChg>
        <pc:grpChg chg="mod">
          <ac:chgData name="Zhuoran Wang" userId="974bd7ec-12e6-4d4b-b173-660cd42e641d" providerId="ADAL" clId="{ACB3E07E-838C-4DD4-92C0-C1FD1012875D}" dt="2024-11-13T15:20:35.576" v="2264" actId="1076"/>
          <ac:grpSpMkLst>
            <pc:docMk/>
            <pc:sldMk cId="3455245709" sldId="257"/>
            <ac:grpSpMk id="87" creationId="{37B98616-2891-D623-BBB8-DABBD1724BE6}"/>
          </ac:grpSpMkLst>
        </pc:grpChg>
        <pc:cxnChg chg="add mod">
          <ac:chgData name="Zhuoran Wang" userId="974bd7ec-12e6-4d4b-b173-660cd42e641d" providerId="ADAL" clId="{ACB3E07E-838C-4DD4-92C0-C1FD1012875D}" dt="2024-11-13T15:26:13.337" v="2280" actId="13822"/>
          <ac:cxnSpMkLst>
            <pc:docMk/>
            <pc:sldMk cId="3455245709" sldId="257"/>
            <ac:cxnSpMk id="12" creationId="{4B1D0F2B-E924-F4EF-2F5A-03EB77D42B70}"/>
          </ac:cxnSpMkLst>
        </pc:cxnChg>
        <pc:cxnChg chg="add mod">
          <ac:chgData name="Zhuoran Wang" userId="974bd7ec-12e6-4d4b-b173-660cd42e641d" providerId="ADAL" clId="{ACB3E07E-838C-4DD4-92C0-C1FD1012875D}" dt="2024-11-13T15:26:51.475" v="2289" actId="14100"/>
          <ac:cxnSpMkLst>
            <pc:docMk/>
            <pc:sldMk cId="3455245709" sldId="257"/>
            <ac:cxnSpMk id="14" creationId="{5C8969FB-2CE6-7154-92FB-E35C5195AB40}"/>
          </ac:cxnSpMkLst>
        </pc:cxnChg>
        <pc:cxnChg chg="add mod">
          <ac:chgData name="Zhuoran Wang" userId="974bd7ec-12e6-4d4b-b173-660cd42e641d" providerId="ADAL" clId="{ACB3E07E-838C-4DD4-92C0-C1FD1012875D}" dt="2024-11-13T15:26:41.476" v="2287" actId="14100"/>
          <ac:cxnSpMkLst>
            <pc:docMk/>
            <pc:sldMk cId="3455245709" sldId="257"/>
            <ac:cxnSpMk id="30" creationId="{526F6CB8-F0DA-8E53-9FEA-4D343D400714}"/>
          </ac:cxnSpMkLst>
        </pc:cxnChg>
        <pc:cxnChg chg="add mod">
          <ac:chgData name="Zhuoran Wang" userId="974bd7ec-12e6-4d4b-b173-660cd42e641d" providerId="ADAL" clId="{ACB3E07E-838C-4DD4-92C0-C1FD1012875D}" dt="2024-11-13T15:26:31.948" v="2285" actId="14100"/>
          <ac:cxnSpMkLst>
            <pc:docMk/>
            <pc:sldMk cId="3455245709" sldId="257"/>
            <ac:cxnSpMk id="31" creationId="{6B29E9E9-823F-ABBF-CE21-1EA459B0F255}"/>
          </ac:cxnSpMkLst>
        </pc:cxnChg>
      </pc:sldChg>
      <pc:sldChg chg="addSp delSp modSp mod ord modAnim chgLayout modNotesTx">
        <pc:chgData name="Zhuoran Wang" userId="974bd7ec-12e6-4d4b-b173-660cd42e641d" providerId="ADAL" clId="{ACB3E07E-838C-4DD4-92C0-C1FD1012875D}" dt="2024-11-14T20:32:09.874" v="20606" actId="20577"/>
        <pc:sldMkLst>
          <pc:docMk/>
          <pc:sldMk cId="450166174" sldId="259"/>
        </pc:sldMkLst>
        <pc:spChg chg="mod ord">
          <ac:chgData name="Zhuoran Wang" userId="974bd7ec-12e6-4d4b-b173-660cd42e641d" providerId="ADAL" clId="{ACB3E07E-838C-4DD4-92C0-C1FD1012875D}" dt="2024-11-13T21:29:31.860" v="15480" actId="255"/>
          <ac:spMkLst>
            <pc:docMk/>
            <pc:sldMk cId="450166174" sldId="259"/>
            <ac:spMk id="2" creationId="{9D83F3F4-678C-3845-9D8B-043B03B0646F}"/>
          </ac:spMkLst>
        </pc:spChg>
        <pc:spChg chg="add mod">
          <ac:chgData name="Zhuoran Wang" userId="974bd7ec-12e6-4d4b-b173-660cd42e641d" providerId="ADAL" clId="{ACB3E07E-838C-4DD4-92C0-C1FD1012875D}" dt="2024-11-13T21:30:34.058" v="15485" actId="20577"/>
          <ac:spMkLst>
            <pc:docMk/>
            <pc:sldMk cId="450166174" sldId="259"/>
            <ac:spMk id="3" creationId="{33FE1C38-52B0-21FC-D2A8-732C23346FAD}"/>
          </ac:spMkLst>
        </pc:spChg>
        <pc:spChg chg="add del mod ord">
          <ac:chgData name="Zhuoran Wang" userId="974bd7ec-12e6-4d4b-b173-660cd42e641d" providerId="ADAL" clId="{ACB3E07E-838C-4DD4-92C0-C1FD1012875D}" dt="2024-11-13T20:53:34.408" v="15408" actId="700"/>
          <ac:spMkLst>
            <pc:docMk/>
            <pc:sldMk cId="450166174" sldId="259"/>
            <ac:spMk id="4" creationId="{40E94B2B-6D8D-8DD4-1346-2670B9477CC2}"/>
          </ac:spMkLst>
        </pc:spChg>
        <pc:spChg chg="add del mod ord">
          <ac:chgData name="Zhuoran Wang" userId="974bd7ec-12e6-4d4b-b173-660cd42e641d" providerId="ADAL" clId="{ACB3E07E-838C-4DD4-92C0-C1FD1012875D}" dt="2024-11-13T21:10:29.895" v="15415" actId="700"/>
          <ac:spMkLst>
            <pc:docMk/>
            <pc:sldMk cId="450166174" sldId="259"/>
            <ac:spMk id="5" creationId="{B4552B6D-2DAC-937A-B6B0-5FEFD77B8816}"/>
          </ac:spMkLst>
        </pc:spChg>
        <pc:spChg chg="add mod">
          <ac:chgData name="Zhuoran Wang" userId="974bd7ec-12e6-4d4b-b173-660cd42e641d" providerId="ADAL" clId="{ACB3E07E-838C-4DD4-92C0-C1FD1012875D}" dt="2024-11-13T21:23:50.680" v="15438" actId="1076"/>
          <ac:spMkLst>
            <pc:docMk/>
            <pc:sldMk cId="450166174" sldId="259"/>
            <ac:spMk id="6" creationId="{675320A7-977F-66A8-7CEE-E9755A881586}"/>
          </ac:spMkLst>
        </pc:spChg>
        <pc:graphicFrameChg chg="add mod">
          <ac:chgData name="Zhuoran Wang" userId="974bd7ec-12e6-4d4b-b173-660cd42e641d" providerId="ADAL" clId="{ACB3E07E-838C-4DD4-92C0-C1FD1012875D}" dt="2024-11-13T21:30:58.938" v="15487" actId="1076"/>
          <ac:graphicFrameMkLst>
            <pc:docMk/>
            <pc:sldMk cId="450166174" sldId="259"/>
            <ac:graphicFrameMk id="7" creationId="{F64BC8F2-AF33-EB6E-E6F0-93FAE45AA02D}"/>
          </ac:graphicFrameMkLst>
        </pc:graphicFrameChg>
        <pc:picChg chg="del">
          <ac:chgData name="Zhuoran Wang" userId="974bd7ec-12e6-4d4b-b173-660cd42e641d" providerId="ADAL" clId="{ACB3E07E-838C-4DD4-92C0-C1FD1012875D}" dt="2024-11-12T17:17:49.301" v="17" actId="478"/>
          <ac:picMkLst>
            <pc:docMk/>
            <pc:sldMk cId="450166174" sldId="259"/>
            <ac:picMk id="45" creationId="{D1F242CC-99E4-5F03-7A8F-B9DEAFE7F7F2}"/>
          </ac:picMkLst>
        </pc:picChg>
        <pc:picChg chg="del">
          <ac:chgData name="Zhuoran Wang" userId="974bd7ec-12e6-4d4b-b173-660cd42e641d" providerId="ADAL" clId="{ACB3E07E-838C-4DD4-92C0-C1FD1012875D}" dt="2024-11-12T17:17:50.359" v="18" actId="478"/>
          <ac:picMkLst>
            <pc:docMk/>
            <pc:sldMk cId="450166174" sldId="259"/>
            <ac:picMk id="49" creationId="{E94AD471-DFA9-FA12-40F6-A19776FDD645}"/>
          </ac:picMkLst>
        </pc:picChg>
      </pc:sldChg>
      <pc:sldChg chg="addSp delSp modSp mod delAnim modAnim modNotesTx">
        <pc:chgData name="Zhuoran Wang" userId="974bd7ec-12e6-4d4b-b173-660cd42e641d" providerId="ADAL" clId="{ACB3E07E-838C-4DD4-92C0-C1FD1012875D}" dt="2024-11-14T22:32:17.372" v="21395" actId="20577"/>
        <pc:sldMkLst>
          <pc:docMk/>
          <pc:sldMk cId="699210410" sldId="260"/>
        </pc:sldMkLst>
        <pc:spChg chg="mod">
          <ac:chgData name="Zhuoran Wang" userId="974bd7ec-12e6-4d4b-b173-660cd42e641d" providerId="ADAL" clId="{ACB3E07E-838C-4DD4-92C0-C1FD1012875D}" dt="2024-11-12T20:58:44.012" v="2187" actId="20577"/>
          <ac:spMkLst>
            <pc:docMk/>
            <pc:sldMk cId="699210410" sldId="260"/>
            <ac:spMk id="2" creationId="{9D83F3F4-678C-3845-9D8B-043B03B0646F}"/>
          </ac:spMkLst>
        </pc:spChg>
        <pc:spChg chg="add mod">
          <ac:chgData name="Zhuoran Wang" userId="974bd7ec-12e6-4d4b-b173-660cd42e641d" providerId="ADAL" clId="{ACB3E07E-838C-4DD4-92C0-C1FD1012875D}" dt="2024-11-13T21:24:33.633" v="15448"/>
          <ac:spMkLst>
            <pc:docMk/>
            <pc:sldMk cId="699210410" sldId="260"/>
            <ac:spMk id="9" creationId="{3DA50DBC-6E32-6AF6-166D-02D4B7DB01FD}"/>
          </ac:spMkLst>
        </pc:spChg>
        <pc:picChg chg="add mod">
          <ac:chgData name="Zhuoran Wang" userId="974bd7ec-12e6-4d4b-b173-660cd42e641d" providerId="ADAL" clId="{ACB3E07E-838C-4DD4-92C0-C1FD1012875D}" dt="2024-11-14T22:29:04.342" v="21365" actId="1076"/>
          <ac:picMkLst>
            <pc:docMk/>
            <pc:sldMk cId="699210410" sldId="260"/>
            <ac:picMk id="4" creationId="{307910B6-16E3-0897-74D7-42473BDC6B3E}"/>
          </ac:picMkLst>
        </pc:picChg>
        <pc:picChg chg="del">
          <ac:chgData name="Zhuoran Wang" userId="974bd7ec-12e6-4d4b-b173-660cd42e641d" providerId="ADAL" clId="{ACB3E07E-838C-4DD4-92C0-C1FD1012875D}" dt="2024-11-12T20:57:31.784" v="2170" actId="478"/>
          <ac:picMkLst>
            <pc:docMk/>
            <pc:sldMk cId="699210410" sldId="260"/>
            <ac:picMk id="4" creationId="{E1134949-CE5E-537F-FF82-BE72CB9DA6B0}"/>
          </ac:picMkLst>
        </pc:picChg>
        <pc:picChg chg="add del mod">
          <ac:chgData name="Zhuoran Wang" userId="974bd7ec-12e6-4d4b-b173-660cd42e641d" providerId="ADAL" clId="{ACB3E07E-838C-4DD4-92C0-C1FD1012875D}" dt="2024-11-14T04:09:21.352" v="17215" actId="478"/>
          <ac:picMkLst>
            <pc:docMk/>
            <pc:sldMk cId="699210410" sldId="260"/>
            <ac:picMk id="5" creationId="{64BD7631-B52C-0FA4-91AA-4A22B9399521}"/>
          </ac:picMkLst>
        </pc:picChg>
        <pc:picChg chg="del">
          <ac:chgData name="Zhuoran Wang" userId="974bd7ec-12e6-4d4b-b173-660cd42e641d" providerId="ADAL" clId="{ACB3E07E-838C-4DD4-92C0-C1FD1012875D}" dt="2024-11-12T20:57:32.828" v="2171" actId="478"/>
          <ac:picMkLst>
            <pc:docMk/>
            <pc:sldMk cId="699210410" sldId="260"/>
            <ac:picMk id="6" creationId="{CC82194A-879B-14F6-8685-0121A016C12A}"/>
          </ac:picMkLst>
        </pc:picChg>
        <pc:picChg chg="add del mod">
          <ac:chgData name="Zhuoran Wang" userId="974bd7ec-12e6-4d4b-b173-660cd42e641d" providerId="ADAL" clId="{ACB3E07E-838C-4DD4-92C0-C1FD1012875D}" dt="2024-11-14T04:08:07.946" v="17208" actId="478"/>
          <ac:picMkLst>
            <pc:docMk/>
            <pc:sldMk cId="699210410" sldId="260"/>
            <ac:picMk id="8" creationId="{957E6A98-138F-4376-F65F-A570F4A1A11C}"/>
          </ac:picMkLst>
        </pc:picChg>
        <pc:picChg chg="add del mod">
          <ac:chgData name="Zhuoran Wang" userId="974bd7ec-12e6-4d4b-b173-660cd42e641d" providerId="ADAL" clId="{ACB3E07E-838C-4DD4-92C0-C1FD1012875D}" dt="2024-11-14T22:28:55.075" v="21363" actId="478"/>
          <ac:picMkLst>
            <pc:docMk/>
            <pc:sldMk cId="699210410" sldId="260"/>
            <ac:picMk id="11" creationId="{150DA07B-BB15-B552-BC80-B6ADB30D0CBD}"/>
          </ac:picMkLst>
        </pc:picChg>
      </pc:sldChg>
      <pc:sldChg chg="addSp delSp modSp mod modAnim modNotesTx">
        <pc:chgData name="Zhuoran Wang" userId="974bd7ec-12e6-4d4b-b173-660cd42e641d" providerId="ADAL" clId="{ACB3E07E-838C-4DD4-92C0-C1FD1012875D}" dt="2024-11-14T22:33:09.779" v="21415" actId="20577"/>
        <pc:sldMkLst>
          <pc:docMk/>
          <pc:sldMk cId="2760847822" sldId="261"/>
        </pc:sldMkLst>
        <pc:spChg chg="mod">
          <ac:chgData name="Zhuoran Wang" userId="974bd7ec-12e6-4d4b-b173-660cd42e641d" providerId="ADAL" clId="{ACB3E07E-838C-4DD4-92C0-C1FD1012875D}" dt="2024-11-12T20:58:56.917" v="2206" actId="20577"/>
          <ac:spMkLst>
            <pc:docMk/>
            <pc:sldMk cId="2760847822" sldId="261"/>
            <ac:spMk id="2" creationId="{9D83F3F4-678C-3845-9D8B-043B03B0646F}"/>
          </ac:spMkLst>
        </pc:spChg>
        <pc:spChg chg="add mod">
          <ac:chgData name="Zhuoran Wang" userId="974bd7ec-12e6-4d4b-b173-660cd42e641d" providerId="ADAL" clId="{ACB3E07E-838C-4DD4-92C0-C1FD1012875D}" dt="2024-11-13T21:24:35.849" v="15449"/>
          <ac:spMkLst>
            <pc:docMk/>
            <pc:sldMk cId="2760847822" sldId="261"/>
            <ac:spMk id="7" creationId="{4D2DD05E-5610-64E1-1EDB-07715DFBC34D}"/>
          </ac:spMkLst>
        </pc:spChg>
        <pc:picChg chg="add del mod">
          <ac:chgData name="Zhuoran Wang" userId="974bd7ec-12e6-4d4b-b173-660cd42e641d" providerId="ADAL" clId="{ACB3E07E-838C-4DD4-92C0-C1FD1012875D}" dt="2024-11-12T20:59:38.650" v="2210" actId="478"/>
          <ac:picMkLst>
            <pc:docMk/>
            <pc:sldMk cId="2760847822" sldId="261"/>
            <ac:picMk id="4" creationId="{516E646B-F487-A583-0D44-9C9548A26107}"/>
          </ac:picMkLst>
        </pc:picChg>
        <pc:picChg chg="add mod">
          <ac:chgData name="Zhuoran Wang" userId="974bd7ec-12e6-4d4b-b173-660cd42e641d" providerId="ADAL" clId="{ACB3E07E-838C-4DD4-92C0-C1FD1012875D}" dt="2024-11-14T22:29:31.918" v="21369" actId="1076"/>
          <ac:picMkLst>
            <pc:docMk/>
            <pc:sldMk cId="2760847822" sldId="261"/>
            <ac:picMk id="4" creationId="{9D69FCC4-2D88-E67E-25FC-F68D8670012D}"/>
          </ac:picMkLst>
        </pc:picChg>
        <pc:picChg chg="add del mod">
          <ac:chgData name="Zhuoran Wang" userId="974bd7ec-12e6-4d4b-b173-660cd42e641d" providerId="ADAL" clId="{ACB3E07E-838C-4DD4-92C0-C1FD1012875D}" dt="2024-11-14T04:10:28.313" v="17222" actId="478"/>
          <ac:picMkLst>
            <pc:docMk/>
            <pc:sldMk cId="2760847822" sldId="261"/>
            <ac:picMk id="6" creationId="{0F174DA7-616A-CB4D-36F6-00DD4ABECCBA}"/>
          </ac:picMkLst>
        </pc:picChg>
        <pc:picChg chg="add del mod">
          <ac:chgData name="Zhuoran Wang" userId="974bd7ec-12e6-4d4b-b173-660cd42e641d" providerId="ADAL" clId="{ACB3E07E-838C-4DD4-92C0-C1FD1012875D}" dt="2024-11-14T22:29:23.008" v="21367" actId="478"/>
          <ac:picMkLst>
            <pc:docMk/>
            <pc:sldMk cId="2760847822" sldId="261"/>
            <ac:picMk id="9" creationId="{668C57B4-4A57-4E40-EE7E-B35BD1024839}"/>
          </ac:picMkLst>
        </pc:picChg>
        <pc:picChg chg="del">
          <ac:chgData name="Zhuoran Wang" userId="974bd7ec-12e6-4d4b-b173-660cd42e641d" providerId="ADAL" clId="{ACB3E07E-838C-4DD4-92C0-C1FD1012875D}" dt="2024-11-12T20:59:13.965" v="2207" actId="478"/>
          <ac:picMkLst>
            <pc:docMk/>
            <pc:sldMk cId="2760847822" sldId="261"/>
            <ac:picMk id="16" creationId="{B1A17A85-1C62-035E-8C9E-D471260A835E}"/>
          </ac:picMkLst>
        </pc:picChg>
      </pc:sldChg>
      <pc:sldChg chg="addSp delSp modSp add del mod">
        <pc:chgData name="Zhuoran Wang" userId="974bd7ec-12e6-4d4b-b173-660cd42e641d" providerId="ADAL" clId="{ACB3E07E-838C-4DD4-92C0-C1FD1012875D}" dt="2024-11-14T04:36:05.582" v="18635" actId="47"/>
        <pc:sldMkLst>
          <pc:docMk/>
          <pc:sldMk cId="225765372" sldId="262"/>
        </pc:sldMkLst>
        <pc:spChg chg="mod">
          <ac:chgData name="Zhuoran Wang" userId="974bd7ec-12e6-4d4b-b173-660cd42e641d" providerId="ADAL" clId="{ACB3E07E-838C-4DD4-92C0-C1FD1012875D}" dt="2024-11-12T21:43:07.126" v="2244" actId="20577"/>
          <ac:spMkLst>
            <pc:docMk/>
            <pc:sldMk cId="225765372" sldId="262"/>
            <ac:spMk id="2" creationId="{9D83F3F4-678C-3845-9D8B-043B03B0646F}"/>
          </ac:spMkLst>
        </pc:spChg>
        <pc:spChg chg="add mod">
          <ac:chgData name="Zhuoran Wang" userId="974bd7ec-12e6-4d4b-b173-660cd42e641d" providerId="ADAL" clId="{ACB3E07E-838C-4DD4-92C0-C1FD1012875D}" dt="2024-11-13T21:24:37.742" v="15450"/>
          <ac:spMkLst>
            <pc:docMk/>
            <pc:sldMk cId="225765372" sldId="262"/>
            <ac:spMk id="5" creationId="{77760C0E-8E5C-8B1F-678A-E9405D2E63BC}"/>
          </ac:spMkLst>
        </pc:spChg>
        <pc:picChg chg="add del mod">
          <ac:chgData name="Zhuoran Wang" userId="974bd7ec-12e6-4d4b-b173-660cd42e641d" providerId="ADAL" clId="{ACB3E07E-838C-4DD4-92C0-C1FD1012875D}" dt="2024-11-14T04:10:58.989" v="17227" actId="478"/>
          <ac:picMkLst>
            <pc:docMk/>
            <pc:sldMk cId="225765372" sldId="262"/>
            <ac:picMk id="4" creationId="{51962AFF-C5D9-AB54-5C84-9B18BC7FB87E}"/>
          </ac:picMkLst>
        </pc:picChg>
        <pc:picChg chg="del">
          <ac:chgData name="Zhuoran Wang" userId="974bd7ec-12e6-4d4b-b173-660cd42e641d" providerId="ADAL" clId="{ACB3E07E-838C-4DD4-92C0-C1FD1012875D}" dt="2024-11-12T21:41:56.500" v="2213" actId="478"/>
          <ac:picMkLst>
            <pc:docMk/>
            <pc:sldMk cId="225765372" sldId="262"/>
            <ac:picMk id="6" creationId="{688D1204-A47B-34D5-1478-A6A8943FD62E}"/>
          </ac:picMkLst>
        </pc:picChg>
        <pc:picChg chg="add mod">
          <ac:chgData name="Zhuoran Wang" userId="974bd7ec-12e6-4d4b-b173-660cd42e641d" providerId="ADAL" clId="{ACB3E07E-838C-4DD4-92C0-C1FD1012875D}" dt="2024-11-14T04:11:12.014" v="17229" actId="1076"/>
          <ac:picMkLst>
            <pc:docMk/>
            <pc:sldMk cId="225765372" sldId="262"/>
            <ac:picMk id="8" creationId="{CF2478C9-5771-8232-8449-D7FF1B0E39BD}"/>
          </ac:picMkLst>
        </pc:picChg>
      </pc:sldChg>
      <pc:sldChg chg="addSp delSp modSp del mod modNotesTx">
        <pc:chgData name="Zhuoran Wang" userId="974bd7ec-12e6-4d4b-b173-660cd42e641d" providerId="ADAL" clId="{ACB3E07E-838C-4DD4-92C0-C1FD1012875D}" dt="2024-11-14T04:44:33.880" v="19370" actId="47"/>
        <pc:sldMkLst>
          <pc:docMk/>
          <pc:sldMk cId="2951267944" sldId="263"/>
        </pc:sldMkLst>
        <pc:spChg chg="mod">
          <ac:chgData name="Zhuoran Wang" userId="974bd7ec-12e6-4d4b-b173-660cd42e641d" providerId="ADAL" clId="{ACB3E07E-838C-4DD4-92C0-C1FD1012875D}" dt="2024-11-12T21:43:17.174" v="2263" actId="20577"/>
          <ac:spMkLst>
            <pc:docMk/>
            <pc:sldMk cId="2951267944" sldId="263"/>
            <ac:spMk id="2" creationId="{9D83F3F4-678C-3845-9D8B-043B03B0646F}"/>
          </ac:spMkLst>
        </pc:spChg>
        <pc:spChg chg="add mod">
          <ac:chgData name="Zhuoran Wang" userId="974bd7ec-12e6-4d4b-b173-660cd42e641d" providerId="ADAL" clId="{ACB3E07E-838C-4DD4-92C0-C1FD1012875D}" dt="2024-11-13T21:24:39.565" v="15451"/>
          <ac:spMkLst>
            <pc:docMk/>
            <pc:sldMk cId="2951267944" sldId="263"/>
            <ac:spMk id="6" creationId="{C225C789-0F74-6EE7-8529-C82BBC53785E}"/>
          </ac:spMkLst>
        </pc:spChg>
        <pc:picChg chg="del">
          <ac:chgData name="Zhuoran Wang" userId="974bd7ec-12e6-4d4b-b173-660cd42e641d" providerId="ADAL" clId="{ACB3E07E-838C-4DD4-92C0-C1FD1012875D}" dt="2024-11-12T21:42:27.216" v="2216" actId="478"/>
          <ac:picMkLst>
            <pc:docMk/>
            <pc:sldMk cId="2951267944" sldId="263"/>
            <ac:picMk id="4" creationId="{CFCEF0CB-6E97-18C3-B829-FFEF12D060D1}"/>
          </ac:picMkLst>
        </pc:picChg>
        <pc:picChg chg="add del mod">
          <ac:chgData name="Zhuoran Wang" userId="974bd7ec-12e6-4d4b-b173-660cd42e641d" providerId="ADAL" clId="{ACB3E07E-838C-4DD4-92C0-C1FD1012875D}" dt="2024-11-14T04:11:22.127" v="17230" actId="478"/>
          <ac:picMkLst>
            <pc:docMk/>
            <pc:sldMk cId="2951267944" sldId="263"/>
            <ac:picMk id="5" creationId="{BA9EAE5C-554D-E78F-4DD4-6E76C4534D02}"/>
          </ac:picMkLst>
        </pc:picChg>
        <pc:picChg chg="add del mod">
          <ac:chgData name="Zhuoran Wang" userId="974bd7ec-12e6-4d4b-b173-660cd42e641d" providerId="ADAL" clId="{ACB3E07E-838C-4DD4-92C0-C1FD1012875D}" dt="2024-11-14T04:11:33.533" v="17232" actId="478"/>
          <ac:picMkLst>
            <pc:docMk/>
            <pc:sldMk cId="2951267944" sldId="263"/>
            <ac:picMk id="8" creationId="{9D8856F8-FDDC-9806-F8DE-E2A24A33C65F}"/>
          </ac:picMkLst>
        </pc:picChg>
        <pc:picChg chg="add mod">
          <ac:chgData name="Zhuoran Wang" userId="974bd7ec-12e6-4d4b-b173-660cd42e641d" providerId="ADAL" clId="{ACB3E07E-838C-4DD4-92C0-C1FD1012875D}" dt="2024-11-14T04:11:45.651" v="17234" actId="1076"/>
          <ac:picMkLst>
            <pc:docMk/>
            <pc:sldMk cId="2951267944" sldId="263"/>
            <ac:picMk id="10" creationId="{7473F5C2-8366-D9CC-FA97-D8B3C4C2064F}"/>
          </ac:picMkLst>
        </pc:picChg>
      </pc:sldChg>
      <pc:sldChg chg="del">
        <pc:chgData name="Zhuoran Wang" userId="974bd7ec-12e6-4d4b-b173-660cd42e641d" providerId="ADAL" clId="{ACB3E07E-838C-4DD4-92C0-C1FD1012875D}" dt="2024-11-12T21:42:50.226" v="2219" actId="47"/>
        <pc:sldMkLst>
          <pc:docMk/>
          <pc:sldMk cId="422821770" sldId="264"/>
        </pc:sldMkLst>
      </pc:sldChg>
      <pc:sldChg chg="del">
        <pc:chgData name="Zhuoran Wang" userId="974bd7ec-12e6-4d4b-b173-660cd42e641d" providerId="ADAL" clId="{ACB3E07E-838C-4DD4-92C0-C1FD1012875D}" dt="2024-11-12T21:42:55.926" v="2223" actId="47"/>
        <pc:sldMkLst>
          <pc:docMk/>
          <pc:sldMk cId="1513571053" sldId="265"/>
        </pc:sldMkLst>
      </pc:sldChg>
      <pc:sldChg chg="del">
        <pc:chgData name="Zhuoran Wang" userId="974bd7ec-12e6-4d4b-b173-660cd42e641d" providerId="ADAL" clId="{ACB3E07E-838C-4DD4-92C0-C1FD1012875D}" dt="2024-11-12T21:42:54.722" v="2222" actId="47"/>
        <pc:sldMkLst>
          <pc:docMk/>
          <pc:sldMk cId="1159034007" sldId="266"/>
        </pc:sldMkLst>
      </pc:sldChg>
      <pc:sldChg chg="del">
        <pc:chgData name="Zhuoran Wang" userId="974bd7ec-12e6-4d4b-b173-660cd42e641d" providerId="ADAL" clId="{ACB3E07E-838C-4DD4-92C0-C1FD1012875D}" dt="2024-11-12T21:42:53.906" v="2221" actId="47"/>
        <pc:sldMkLst>
          <pc:docMk/>
          <pc:sldMk cId="3544710710" sldId="267"/>
        </pc:sldMkLst>
      </pc:sldChg>
      <pc:sldChg chg="del">
        <pc:chgData name="Zhuoran Wang" userId="974bd7ec-12e6-4d4b-b173-660cd42e641d" providerId="ADAL" clId="{ACB3E07E-838C-4DD4-92C0-C1FD1012875D}" dt="2024-11-12T21:42:53.126" v="2220" actId="47"/>
        <pc:sldMkLst>
          <pc:docMk/>
          <pc:sldMk cId="3378253127" sldId="268"/>
        </pc:sldMkLst>
      </pc:sldChg>
      <pc:sldChg chg="addSp delSp modSp add mod delAnim modAnim modNotesTx">
        <pc:chgData name="Zhuoran Wang" userId="974bd7ec-12e6-4d4b-b173-660cd42e641d" providerId="ADAL" clId="{ACB3E07E-838C-4DD4-92C0-C1FD1012875D}" dt="2024-11-14T22:31:44.754" v="21382" actId="20577"/>
        <pc:sldMkLst>
          <pc:docMk/>
          <pc:sldMk cId="455969104" sldId="269"/>
        </pc:sldMkLst>
        <pc:spChg chg="mod">
          <ac:chgData name="Zhuoran Wang" userId="974bd7ec-12e6-4d4b-b173-660cd42e641d" providerId="ADAL" clId="{ACB3E07E-838C-4DD4-92C0-C1FD1012875D}" dt="2024-11-12T20:58:38.085" v="2181" actId="20577"/>
          <ac:spMkLst>
            <pc:docMk/>
            <pc:sldMk cId="455969104" sldId="269"/>
            <ac:spMk id="2" creationId="{01517D5A-3564-248A-5FB9-C4129E563DF7}"/>
          </ac:spMkLst>
        </pc:spChg>
        <pc:spChg chg="add mod">
          <ac:chgData name="Zhuoran Wang" userId="974bd7ec-12e6-4d4b-b173-660cd42e641d" providerId="ADAL" clId="{ACB3E07E-838C-4DD4-92C0-C1FD1012875D}" dt="2024-11-13T21:24:31.719" v="15447"/>
          <ac:spMkLst>
            <pc:docMk/>
            <pc:sldMk cId="455969104" sldId="269"/>
            <ac:spMk id="7" creationId="{A7B4DD5E-D293-D1A7-618A-5A33034D9C92}"/>
          </ac:spMkLst>
        </pc:spChg>
        <pc:picChg chg="add mod">
          <ac:chgData name="Zhuoran Wang" userId="974bd7ec-12e6-4d4b-b173-660cd42e641d" providerId="ADAL" clId="{ACB3E07E-838C-4DD4-92C0-C1FD1012875D}" dt="2024-11-14T22:28:03.405" v="21358" actId="1076"/>
          <ac:picMkLst>
            <pc:docMk/>
            <pc:sldMk cId="455969104" sldId="269"/>
            <ac:picMk id="4" creationId="{BE88F273-D5EE-D557-2C91-6B1480A9F401}"/>
          </ac:picMkLst>
        </pc:picChg>
        <pc:picChg chg="add del mod">
          <ac:chgData name="Zhuoran Wang" userId="974bd7ec-12e6-4d4b-b173-660cd42e641d" providerId="ADAL" clId="{ACB3E07E-838C-4DD4-92C0-C1FD1012875D}" dt="2024-11-14T04:08:23.188" v="17209" actId="478"/>
          <ac:picMkLst>
            <pc:docMk/>
            <pc:sldMk cId="455969104" sldId="269"/>
            <ac:picMk id="4" creationId="{F20087D2-EC5B-F418-89D6-A89DBE161D11}"/>
          </ac:picMkLst>
        </pc:picChg>
        <pc:picChg chg="add del mod">
          <ac:chgData name="Zhuoran Wang" userId="974bd7ec-12e6-4d4b-b173-660cd42e641d" providerId="ADAL" clId="{ACB3E07E-838C-4DD4-92C0-C1FD1012875D}" dt="2024-11-14T04:08:28.256" v="17210" actId="478"/>
          <ac:picMkLst>
            <pc:docMk/>
            <pc:sldMk cId="455969104" sldId="269"/>
            <ac:picMk id="6" creationId="{22E0084A-DB88-0F35-75B9-2B6598D3FBEF}"/>
          </ac:picMkLst>
        </pc:picChg>
        <pc:picChg chg="add mod">
          <ac:chgData name="Zhuoran Wang" userId="974bd7ec-12e6-4d4b-b173-660cd42e641d" providerId="ADAL" clId="{ACB3E07E-838C-4DD4-92C0-C1FD1012875D}" dt="2024-11-14T22:28:10.491" v="21359" actId="1076"/>
          <ac:picMkLst>
            <pc:docMk/>
            <pc:sldMk cId="455969104" sldId="269"/>
            <ac:picMk id="6" creationId="{7413BB15-E686-024A-BCA6-B73D1D64D422}"/>
          </ac:picMkLst>
        </pc:picChg>
        <pc:picChg chg="add del mod">
          <ac:chgData name="Zhuoran Wang" userId="974bd7ec-12e6-4d4b-b173-660cd42e641d" providerId="ADAL" clId="{ACB3E07E-838C-4DD4-92C0-C1FD1012875D}" dt="2024-11-14T22:27:27.674" v="21353" actId="478"/>
          <ac:picMkLst>
            <pc:docMk/>
            <pc:sldMk cId="455969104" sldId="269"/>
            <ac:picMk id="9" creationId="{3CB906DB-E9EF-CA95-068A-7D7E1BEC65D2}"/>
          </ac:picMkLst>
        </pc:picChg>
        <pc:picChg chg="add del mod">
          <ac:chgData name="Zhuoran Wang" userId="974bd7ec-12e6-4d4b-b173-660cd42e641d" providerId="ADAL" clId="{ACB3E07E-838C-4DD4-92C0-C1FD1012875D}" dt="2024-11-14T22:27:28.963" v="21354" actId="478"/>
          <ac:picMkLst>
            <pc:docMk/>
            <pc:sldMk cId="455969104" sldId="269"/>
            <ac:picMk id="11" creationId="{4B28A291-B520-7A20-805D-D7497B3A1F5E}"/>
          </ac:picMkLst>
        </pc:picChg>
        <pc:picChg chg="del">
          <ac:chgData name="Zhuoran Wang" userId="974bd7ec-12e6-4d4b-b173-660cd42e641d" providerId="ADAL" clId="{ACB3E07E-838C-4DD4-92C0-C1FD1012875D}" dt="2024-11-12T20:56:03.315" v="2163" actId="478"/>
          <ac:picMkLst>
            <pc:docMk/>
            <pc:sldMk cId="455969104" sldId="269"/>
            <ac:picMk id="45" creationId="{FEE69EB8-670E-961E-419C-2EB7D39777BE}"/>
          </ac:picMkLst>
        </pc:picChg>
        <pc:picChg chg="del">
          <ac:chgData name="Zhuoran Wang" userId="974bd7ec-12e6-4d4b-b173-660cd42e641d" providerId="ADAL" clId="{ACB3E07E-838C-4DD4-92C0-C1FD1012875D}" dt="2024-11-12T20:56:04.403" v="2164" actId="478"/>
          <ac:picMkLst>
            <pc:docMk/>
            <pc:sldMk cId="455969104" sldId="269"/>
            <ac:picMk id="49" creationId="{55A91023-08A9-15D0-C1FE-F6F83935FD65}"/>
          </ac:picMkLst>
        </pc:picChg>
      </pc:sldChg>
      <pc:sldChg chg="add del">
        <pc:chgData name="Zhuoran Wang" userId="974bd7ec-12e6-4d4b-b173-660cd42e641d" providerId="ADAL" clId="{ACB3E07E-838C-4DD4-92C0-C1FD1012875D}" dt="2024-11-12T17:17:39.837" v="15"/>
        <pc:sldMkLst>
          <pc:docMk/>
          <pc:sldMk cId="626208556" sldId="269"/>
        </pc:sldMkLst>
      </pc:sldChg>
      <pc:sldChg chg="new del">
        <pc:chgData name="Zhuoran Wang" userId="974bd7ec-12e6-4d4b-b173-660cd42e641d" providerId="ADAL" clId="{ACB3E07E-838C-4DD4-92C0-C1FD1012875D}" dt="2024-11-12T17:17:10.803" v="9" actId="680"/>
        <pc:sldMkLst>
          <pc:docMk/>
          <pc:sldMk cId="956378094" sldId="269"/>
        </pc:sldMkLst>
      </pc:sldChg>
      <pc:sldChg chg="new del ord">
        <pc:chgData name="Zhuoran Wang" userId="974bd7ec-12e6-4d4b-b173-660cd42e641d" providerId="ADAL" clId="{ACB3E07E-838C-4DD4-92C0-C1FD1012875D}" dt="2024-11-12T17:17:30.409" v="13" actId="2696"/>
        <pc:sldMkLst>
          <pc:docMk/>
          <pc:sldMk cId="1239097582" sldId="269"/>
        </pc:sldMkLst>
      </pc:sldChg>
      <pc:sldChg chg="addSp delSp modSp add mod modAnim modNotesTx">
        <pc:chgData name="Zhuoran Wang" userId="974bd7ec-12e6-4d4b-b173-660cd42e641d" providerId="ADAL" clId="{ACB3E07E-838C-4DD4-92C0-C1FD1012875D}" dt="2024-11-13T21:24:05.833" v="15440" actId="478"/>
        <pc:sldMkLst>
          <pc:docMk/>
          <pc:sldMk cId="1150288124" sldId="270"/>
        </pc:sldMkLst>
        <pc:spChg chg="mod">
          <ac:chgData name="Zhuoran Wang" userId="974bd7ec-12e6-4d4b-b173-660cd42e641d" providerId="ADAL" clId="{ACB3E07E-838C-4DD4-92C0-C1FD1012875D}" dt="2024-11-12T17:42:38.847" v="359" actId="20577"/>
          <ac:spMkLst>
            <pc:docMk/>
            <pc:sldMk cId="1150288124" sldId="270"/>
            <ac:spMk id="2" creationId="{81395F1C-7D9D-FA2E-D537-EBA87EAE9090}"/>
          </ac:spMkLst>
        </pc:spChg>
        <pc:spChg chg="mod">
          <ac:chgData name="Zhuoran Wang" userId="974bd7ec-12e6-4d4b-b173-660cd42e641d" providerId="ADAL" clId="{ACB3E07E-838C-4DD4-92C0-C1FD1012875D}" dt="2024-11-13T19:43:28.040" v="15074" actId="20577"/>
          <ac:spMkLst>
            <pc:docMk/>
            <pc:sldMk cId="1150288124" sldId="270"/>
            <ac:spMk id="3" creationId="{61183995-6A85-FBA7-807D-C29FE2BB303E}"/>
          </ac:spMkLst>
        </pc:spChg>
        <pc:spChg chg="add del mod">
          <ac:chgData name="Zhuoran Wang" userId="974bd7ec-12e6-4d4b-b173-660cd42e641d" providerId="ADAL" clId="{ACB3E07E-838C-4DD4-92C0-C1FD1012875D}" dt="2024-11-13T21:24:05.833" v="15440" actId="478"/>
          <ac:spMkLst>
            <pc:docMk/>
            <pc:sldMk cId="1150288124" sldId="270"/>
            <ac:spMk id="4" creationId="{AAA2D402-6A5E-0884-3536-04F874FD6141}"/>
          </ac:spMkLst>
        </pc:spChg>
        <pc:spChg chg="add mod">
          <ac:chgData name="Zhuoran Wang" userId="974bd7ec-12e6-4d4b-b173-660cd42e641d" providerId="ADAL" clId="{ACB3E07E-838C-4DD4-92C0-C1FD1012875D}" dt="2024-11-13T21:24:03.372" v="15439"/>
          <ac:spMkLst>
            <pc:docMk/>
            <pc:sldMk cId="1150288124" sldId="270"/>
            <ac:spMk id="5" creationId="{D2BF6163-9A35-E84B-AE62-8B6A04DB1BCA}"/>
          </ac:spMkLst>
        </pc:spChg>
      </pc:sldChg>
      <pc:sldChg chg="new del">
        <pc:chgData name="Zhuoran Wang" userId="974bd7ec-12e6-4d4b-b173-660cd42e641d" providerId="ADAL" clId="{ACB3E07E-838C-4DD4-92C0-C1FD1012875D}" dt="2024-11-12T17:57:52.271" v="758" actId="47"/>
        <pc:sldMkLst>
          <pc:docMk/>
          <pc:sldMk cId="1470734664" sldId="271"/>
        </pc:sldMkLst>
      </pc:sldChg>
      <pc:sldChg chg="addSp delSp modSp add mod modAnim chgLayout modNotesTx">
        <pc:chgData name="Zhuoran Wang" userId="974bd7ec-12e6-4d4b-b173-660cd42e641d" providerId="ADAL" clId="{ACB3E07E-838C-4DD4-92C0-C1FD1012875D}" dt="2024-11-14T21:38:45.813" v="21184" actId="20577"/>
        <pc:sldMkLst>
          <pc:docMk/>
          <pc:sldMk cId="2090309305" sldId="271"/>
        </pc:sldMkLst>
        <pc:spChg chg="mod ord">
          <ac:chgData name="Zhuoran Wang" userId="974bd7ec-12e6-4d4b-b173-660cd42e641d" providerId="ADAL" clId="{ACB3E07E-838C-4DD4-92C0-C1FD1012875D}" dt="2024-11-13T21:18:30.272" v="15424" actId="700"/>
          <ac:spMkLst>
            <pc:docMk/>
            <pc:sldMk cId="2090309305" sldId="271"/>
            <ac:spMk id="2" creationId="{38BAAB4F-415E-AE86-8EF6-EA0F2282B306}"/>
          </ac:spMkLst>
        </pc:spChg>
        <pc:spChg chg="del mod">
          <ac:chgData name="Zhuoran Wang" userId="974bd7ec-12e6-4d4b-b173-660cd42e641d" providerId="ADAL" clId="{ACB3E07E-838C-4DD4-92C0-C1FD1012875D}" dt="2024-11-12T18:02:31.069" v="879" actId="478"/>
          <ac:spMkLst>
            <pc:docMk/>
            <pc:sldMk cId="2090309305" sldId="271"/>
            <ac:spMk id="3" creationId="{FFB647D1-1122-925D-AB93-820A00E1D35C}"/>
          </ac:spMkLst>
        </pc:spChg>
        <pc:spChg chg="add mod">
          <ac:chgData name="Zhuoran Wang" userId="974bd7ec-12e6-4d4b-b173-660cd42e641d" providerId="ADAL" clId="{ACB3E07E-838C-4DD4-92C0-C1FD1012875D}" dt="2024-11-13T22:31:20.909" v="17108" actId="1076"/>
          <ac:spMkLst>
            <pc:docMk/>
            <pc:sldMk cId="2090309305" sldId="271"/>
            <ac:spMk id="6" creationId="{A53FCDF2-83CF-A58B-86FC-B405DC6B84B4}"/>
          </ac:spMkLst>
        </pc:spChg>
        <pc:spChg chg="add del mod">
          <ac:chgData name="Zhuoran Wang" userId="974bd7ec-12e6-4d4b-b173-660cd42e641d" providerId="ADAL" clId="{ACB3E07E-838C-4DD4-92C0-C1FD1012875D}" dt="2024-11-12T18:29:23.765" v="1031"/>
          <ac:spMkLst>
            <pc:docMk/>
            <pc:sldMk cId="2090309305" sldId="271"/>
            <ac:spMk id="7" creationId="{16694DEE-F632-9AAB-2D23-35D5FF7C9A46}"/>
          </ac:spMkLst>
        </pc:spChg>
        <pc:spChg chg="add del mod">
          <ac:chgData name="Zhuoran Wang" userId="974bd7ec-12e6-4d4b-b173-660cd42e641d" providerId="ADAL" clId="{ACB3E07E-838C-4DD4-92C0-C1FD1012875D}" dt="2024-11-12T18:33:40.606" v="1165" actId="14100"/>
          <ac:spMkLst>
            <pc:docMk/>
            <pc:sldMk cId="2090309305" sldId="271"/>
            <ac:spMk id="8" creationId="{50A94B8E-084D-5E29-632B-05D06A9B41D3}"/>
          </ac:spMkLst>
        </pc:spChg>
        <pc:spChg chg="add del mod ord">
          <ac:chgData name="Zhuoran Wang" userId="974bd7ec-12e6-4d4b-b173-660cd42e641d" providerId="ADAL" clId="{ACB3E07E-838C-4DD4-92C0-C1FD1012875D}" dt="2024-11-13T21:18:30.272" v="15424" actId="700"/>
          <ac:spMkLst>
            <pc:docMk/>
            <pc:sldMk cId="2090309305" sldId="271"/>
            <ac:spMk id="12" creationId="{8AA3FC70-9086-A88E-6DDF-52775737F1A9}"/>
          </ac:spMkLst>
        </pc:spChg>
        <pc:spChg chg="add del mod">
          <ac:chgData name="Zhuoran Wang" userId="974bd7ec-12e6-4d4b-b173-660cd42e641d" providerId="ADAL" clId="{ACB3E07E-838C-4DD4-92C0-C1FD1012875D}" dt="2024-11-13T21:24:48.705" v="15452" actId="478"/>
          <ac:spMkLst>
            <pc:docMk/>
            <pc:sldMk cId="2090309305" sldId="271"/>
            <ac:spMk id="13" creationId="{BD202F02-2F34-566F-0F87-E02F4A264E9B}"/>
          </ac:spMkLst>
        </pc:spChg>
        <pc:spChg chg="add mod">
          <ac:chgData name="Zhuoran Wang" userId="974bd7ec-12e6-4d4b-b173-660cd42e641d" providerId="ADAL" clId="{ACB3E07E-838C-4DD4-92C0-C1FD1012875D}" dt="2024-11-13T21:24:10.645" v="15441"/>
          <ac:spMkLst>
            <pc:docMk/>
            <pc:sldMk cId="2090309305" sldId="271"/>
            <ac:spMk id="14" creationId="{6F1D3F49-0827-D0C7-B386-9DE3AB3F43B3}"/>
          </ac:spMkLst>
        </pc:spChg>
        <pc:graphicFrameChg chg="add mod modGraphic">
          <ac:chgData name="Zhuoran Wang" userId="974bd7ec-12e6-4d4b-b173-660cd42e641d" providerId="ADAL" clId="{ACB3E07E-838C-4DD4-92C0-C1FD1012875D}" dt="2024-11-12T18:33:00.733" v="1161" actId="12385"/>
          <ac:graphicFrameMkLst>
            <pc:docMk/>
            <pc:sldMk cId="2090309305" sldId="271"/>
            <ac:graphicFrameMk id="4" creationId="{7F6A1957-0949-1E5D-543A-BE07BC20FECD}"/>
          </ac:graphicFrameMkLst>
        </pc:graphicFrameChg>
        <pc:graphicFrameChg chg="add mod modGraphic">
          <ac:chgData name="Zhuoran Wang" userId="974bd7ec-12e6-4d4b-b173-660cd42e641d" providerId="ADAL" clId="{ACB3E07E-838C-4DD4-92C0-C1FD1012875D}" dt="2024-11-12T18:35:20.480" v="1168" actId="207"/>
          <ac:graphicFrameMkLst>
            <pc:docMk/>
            <pc:sldMk cId="2090309305" sldId="271"/>
            <ac:graphicFrameMk id="5" creationId="{EFA008C9-06AC-4468-AFD2-997188A72CF9}"/>
          </ac:graphicFrameMkLst>
        </pc:graphicFrameChg>
        <pc:graphicFrameChg chg="add mod modGraphic">
          <ac:chgData name="Zhuoran Wang" userId="974bd7ec-12e6-4d4b-b173-660cd42e641d" providerId="ADAL" clId="{ACB3E07E-838C-4DD4-92C0-C1FD1012875D}" dt="2024-11-12T18:33:26.248" v="1164" actId="12385"/>
          <ac:graphicFrameMkLst>
            <pc:docMk/>
            <pc:sldMk cId="2090309305" sldId="271"/>
            <ac:graphicFrameMk id="9" creationId="{5AA92415-3B01-985A-FD4B-4B064834C6AC}"/>
          </ac:graphicFrameMkLst>
        </pc:graphicFrameChg>
        <pc:graphicFrameChg chg="add mod modGraphic">
          <ac:chgData name="Zhuoran Wang" userId="974bd7ec-12e6-4d4b-b173-660cd42e641d" providerId="ADAL" clId="{ACB3E07E-838C-4DD4-92C0-C1FD1012875D}" dt="2024-11-12T18:33:09.673" v="1163" actId="12385"/>
          <ac:graphicFrameMkLst>
            <pc:docMk/>
            <pc:sldMk cId="2090309305" sldId="271"/>
            <ac:graphicFrameMk id="10" creationId="{EC7EAD74-7658-732F-2823-E2A1D8FB8F1D}"/>
          </ac:graphicFrameMkLst>
        </pc:graphicFrameChg>
        <pc:graphicFrameChg chg="add mod">
          <ac:chgData name="Zhuoran Wang" userId="974bd7ec-12e6-4d4b-b173-660cd42e641d" providerId="ADAL" clId="{ACB3E07E-838C-4DD4-92C0-C1FD1012875D}" dt="2024-11-12T18:35:53.647" v="1171"/>
          <ac:graphicFrameMkLst>
            <pc:docMk/>
            <pc:sldMk cId="2090309305" sldId="271"/>
            <ac:graphicFrameMk id="11" creationId="{C659E1FC-D576-1E0E-BFA9-ED3B6820E977}"/>
          </ac:graphicFrameMkLst>
        </pc:graphicFrameChg>
        <pc:graphicFrameChg chg="add mod modGraphic">
          <ac:chgData name="Zhuoran Wang" userId="974bd7ec-12e6-4d4b-b173-660cd42e641d" providerId="ADAL" clId="{ACB3E07E-838C-4DD4-92C0-C1FD1012875D}" dt="2024-11-13T22:34:40.354" v="17177" actId="12385"/>
          <ac:graphicFrameMkLst>
            <pc:docMk/>
            <pc:sldMk cId="2090309305" sldId="271"/>
            <ac:graphicFrameMk id="15" creationId="{16DEF24A-9941-280A-957A-1CB6471A8BD6}"/>
          </ac:graphicFrameMkLst>
        </pc:graphicFrameChg>
      </pc:sldChg>
      <pc:sldChg chg="addSp delSp modSp add mod modAnim modNotesTx">
        <pc:chgData name="Zhuoran Wang" userId="974bd7ec-12e6-4d4b-b173-660cd42e641d" providerId="ADAL" clId="{ACB3E07E-838C-4DD4-92C0-C1FD1012875D}" dt="2024-11-14T15:50:04.167" v="20112" actId="20577"/>
        <pc:sldMkLst>
          <pc:docMk/>
          <pc:sldMk cId="3953051258" sldId="272"/>
        </pc:sldMkLst>
        <pc:spChg chg="mod">
          <ac:chgData name="Zhuoran Wang" userId="974bd7ec-12e6-4d4b-b173-660cd42e641d" providerId="ADAL" clId="{ACB3E07E-838C-4DD4-92C0-C1FD1012875D}" dt="2024-11-13T22:36:05.706" v="17182" actId="255"/>
          <ac:spMkLst>
            <pc:docMk/>
            <pc:sldMk cId="3953051258" sldId="272"/>
            <ac:spMk id="2" creationId="{01009942-2174-91D0-C873-D301C6EBA058}"/>
          </ac:spMkLst>
        </pc:spChg>
        <pc:spChg chg="del">
          <ac:chgData name="Zhuoran Wang" userId="974bd7ec-12e6-4d4b-b173-660cd42e641d" providerId="ADAL" clId="{ACB3E07E-838C-4DD4-92C0-C1FD1012875D}" dt="2024-11-12T18:36:21.942" v="1187" actId="478"/>
          <ac:spMkLst>
            <pc:docMk/>
            <pc:sldMk cId="3953051258" sldId="272"/>
            <ac:spMk id="6" creationId="{472FD171-A783-85E6-9A29-7290F019132A}"/>
          </ac:spMkLst>
        </pc:spChg>
        <pc:spChg chg="add del mod">
          <ac:chgData name="Zhuoran Wang" userId="974bd7ec-12e6-4d4b-b173-660cd42e641d" providerId="ADAL" clId="{ACB3E07E-838C-4DD4-92C0-C1FD1012875D}" dt="2024-11-13T21:24:53.202" v="15453" actId="478"/>
          <ac:spMkLst>
            <pc:docMk/>
            <pc:sldMk cId="3953051258" sldId="272"/>
            <ac:spMk id="7" creationId="{924BFC4A-8BC8-0884-D5BA-A5D4E2EBACA0}"/>
          </ac:spMkLst>
        </pc:spChg>
        <pc:spChg chg="mod">
          <ac:chgData name="Zhuoran Wang" userId="974bd7ec-12e6-4d4b-b173-660cd42e641d" providerId="ADAL" clId="{ACB3E07E-838C-4DD4-92C0-C1FD1012875D}" dt="2024-11-12T18:37:00.885" v="1211" actId="20577"/>
          <ac:spMkLst>
            <pc:docMk/>
            <pc:sldMk cId="3953051258" sldId="272"/>
            <ac:spMk id="8" creationId="{9390C559-A34C-7C0A-263D-10643E064265}"/>
          </ac:spMkLst>
        </pc:spChg>
        <pc:spChg chg="add mod">
          <ac:chgData name="Zhuoran Wang" userId="974bd7ec-12e6-4d4b-b173-660cd42e641d" providerId="ADAL" clId="{ACB3E07E-838C-4DD4-92C0-C1FD1012875D}" dt="2024-11-13T21:24:14.414" v="15442"/>
          <ac:spMkLst>
            <pc:docMk/>
            <pc:sldMk cId="3953051258" sldId="272"/>
            <ac:spMk id="11" creationId="{33A7D612-3CB2-049D-F3AA-32C766412A2C}"/>
          </ac:spMkLst>
        </pc:spChg>
        <pc:graphicFrameChg chg="add mod modGraphic">
          <ac:chgData name="Zhuoran Wang" userId="974bd7ec-12e6-4d4b-b173-660cd42e641d" providerId="ADAL" clId="{ACB3E07E-838C-4DD4-92C0-C1FD1012875D}" dt="2024-11-12T18:38:56.613" v="1257" actId="12385"/>
          <ac:graphicFrameMkLst>
            <pc:docMk/>
            <pc:sldMk cId="3953051258" sldId="272"/>
            <ac:graphicFrameMk id="3" creationId="{313DBF36-B714-5238-AD41-067E55DC3EBD}"/>
          </ac:graphicFrameMkLst>
        </pc:graphicFrameChg>
        <pc:graphicFrameChg chg="mod">
          <ac:chgData name="Zhuoran Wang" userId="974bd7ec-12e6-4d4b-b173-660cd42e641d" providerId="ADAL" clId="{ACB3E07E-838C-4DD4-92C0-C1FD1012875D}" dt="2024-11-12T18:36:34.917" v="1189" actId="1076"/>
          <ac:graphicFrameMkLst>
            <pc:docMk/>
            <pc:sldMk cId="3953051258" sldId="272"/>
            <ac:graphicFrameMk id="4" creationId="{E435E9EA-D514-CD51-7566-9C606099581B}"/>
          </ac:graphicFrameMkLst>
        </pc:graphicFrameChg>
        <pc:graphicFrameChg chg="del">
          <ac:chgData name="Zhuoran Wang" userId="974bd7ec-12e6-4d4b-b173-660cd42e641d" providerId="ADAL" clId="{ACB3E07E-838C-4DD4-92C0-C1FD1012875D}" dt="2024-11-12T18:36:19.527" v="1186" actId="478"/>
          <ac:graphicFrameMkLst>
            <pc:docMk/>
            <pc:sldMk cId="3953051258" sldId="272"/>
            <ac:graphicFrameMk id="5" creationId="{418E1B62-235E-AA8C-95AE-42C4E51B9A10}"/>
          </ac:graphicFrameMkLst>
        </pc:graphicFrameChg>
        <pc:graphicFrameChg chg="mod">
          <ac:chgData name="Zhuoran Wang" userId="974bd7ec-12e6-4d4b-b173-660cd42e641d" providerId="ADAL" clId="{ACB3E07E-838C-4DD4-92C0-C1FD1012875D}" dt="2024-11-12T18:36:41.265" v="1190" actId="1076"/>
          <ac:graphicFrameMkLst>
            <pc:docMk/>
            <pc:sldMk cId="3953051258" sldId="272"/>
            <ac:graphicFrameMk id="9" creationId="{4139A0EE-65E6-A918-D8BD-6EF39B0640C1}"/>
          </ac:graphicFrameMkLst>
        </pc:graphicFrameChg>
        <pc:graphicFrameChg chg="mod">
          <ac:chgData name="Zhuoran Wang" userId="974bd7ec-12e6-4d4b-b173-660cd42e641d" providerId="ADAL" clId="{ACB3E07E-838C-4DD4-92C0-C1FD1012875D}" dt="2024-11-12T18:36:47.887" v="1191" actId="1076"/>
          <ac:graphicFrameMkLst>
            <pc:docMk/>
            <pc:sldMk cId="3953051258" sldId="272"/>
            <ac:graphicFrameMk id="10" creationId="{902031C0-E8F9-5BD1-FB76-F2157AED7CF8}"/>
          </ac:graphicFrameMkLst>
        </pc:graphicFrameChg>
      </pc:sldChg>
      <pc:sldChg chg="addSp delSp modSp add mod modAnim modNotesTx">
        <pc:chgData name="Zhuoran Wang" userId="974bd7ec-12e6-4d4b-b173-660cd42e641d" providerId="ADAL" clId="{ACB3E07E-838C-4DD4-92C0-C1FD1012875D}" dt="2024-11-14T15:50:44.047" v="20117" actId="20577"/>
        <pc:sldMkLst>
          <pc:docMk/>
          <pc:sldMk cId="2932534705" sldId="273"/>
        </pc:sldMkLst>
        <pc:spChg chg="mod">
          <ac:chgData name="Zhuoran Wang" userId="974bd7ec-12e6-4d4b-b173-660cd42e641d" providerId="ADAL" clId="{ACB3E07E-838C-4DD4-92C0-C1FD1012875D}" dt="2024-11-13T22:35:32.245" v="17179" actId="255"/>
          <ac:spMkLst>
            <pc:docMk/>
            <pc:sldMk cId="2932534705" sldId="273"/>
            <ac:spMk id="2" creationId="{C75A03DF-4795-9253-CEB0-C51D3EB791AE}"/>
          </ac:spMkLst>
        </pc:spChg>
        <pc:spChg chg="add del mod">
          <ac:chgData name="Zhuoran Wang" userId="974bd7ec-12e6-4d4b-b173-660cd42e641d" providerId="ADAL" clId="{ACB3E07E-838C-4DD4-92C0-C1FD1012875D}" dt="2024-11-13T21:24:59.178" v="15454" actId="478"/>
          <ac:spMkLst>
            <pc:docMk/>
            <pc:sldMk cId="2932534705" sldId="273"/>
            <ac:spMk id="17" creationId="{0F5732EC-D637-117A-043E-2E6973F1D82B}"/>
          </ac:spMkLst>
        </pc:spChg>
        <pc:spChg chg="add mod">
          <ac:chgData name="Zhuoran Wang" userId="974bd7ec-12e6-4d4b-b173-660cd42e641d" providerId="ADAL" clId="{ACB3E07E-838C-4DD4-92C0-C1FD1012875D}" dt="2024-11-13T21:24:20.270" v="15443"/>
          <ac:spMkLst>
            <pc:docMk/>
            <pc:sldMk cId="2932534705" sldId="273"/>
            <ac:spMk id="18" creationId="{E5673ECD-9C8F-F128-57AD-97CD0B9A4BD8}"/>
          </ac:spMkLst>
        </pc:spChg>
        <pc:graphicFrameChg chg="del">
          <ac:chgData name="Zhuoran Wang" userId="974bd7ec-12e6-4d4b-b173-660cd42e641d" providerId="ADAL" clId="{ACB3E07E-838C-4DD4-92C0-C1FD1012875D}" dt="2024-11-12T18:43:39.306" v="1274" actId="478"/>
          <ac:graphicFrameMkLst>
            <pc:docMk/>
            <pc:sldMk cId="2932534705" sldId="273"/>
            <ac:graphicFrameMk id="3" creationId="{3886ABD3-7474-B46C-AA9F-1426C2EC2486}"/>
          </ac:graphicFrameMkLst>
        </pc:graphicFrameChg>
        <pc:graphicFrameChg chg="add mod modGraphic">
          <ac:chgData name="Zhuoran Wang" userId="974bd7ec-12e6-4d4b-b173-660cd42e641d" providerId="ADAL" clId="{ACB3E07E-838C-4DD4-92C0-C1FD1012875D}" dt="2024-11-12T18:49:50.550" v="1332" actId="34135"/>
          <ac:graphicFrameMkLst>
            <pc:docMk/>
            <pc:sldMk cId="2932534705" sldId="273"/>
            <ac:graphicFrameMk id="5" creationId="{AC419514-A2A6-EB53-337D-69D1DF8042FB}"/>
          </ac:graphicFrameMkLst>
        </pc:graphicFrameChg>
        <pc:graphicFrameChg chg="add mod modGraphic">
          <ac:chgData name="Zhuoran Wang" userId="974bd7ec-12e6-4d4b-b173-660cd42e641d" providerId="ADAL" clId="{ACB3E07E-838C-4DD4-92C0-C1FD1012875D}" dt="2024-11-12T18:49:50.550" v="1332" actId="34135"/>
          <ac:graphicFrameMkLst>
            <pc:docMk/>
            <pc:sldMk cId="2932534705" sldId="273"/>
            <ac:graphicFrameMk id="6" creationId="{3B1CE589-EFE7-9124-0EB4-A3AA2D9F069D}"/>
          </ac:graphicFrameMkLst>
        </pc:graphicFrameChg>
        <pc:graphicFrameChg chg="add mod modGraphic">
          <ac:chgData name="Zhuoran Wang" userId="974bd7ec-12e6-4d4b-b173-660cd42e641d" providerId="ADAL" clId="{ACB3E07E-838C-4DD4-92C0-C1FD1012875D}" dt="2024-11-12T18:49:50.550" v="1332" actId="34135"/>
          <ac:graphicFrameMkLst>
            <pc:docMk/>
            <pc:sldMk cId="2932534705" sldId="273"/>
            <ac:graphicFrameMk id="7" creationId="{6A2016F4-C4ED-8383-AB18-D23C74421373}"/>
          </ac:graphicFrameMkLst>
        </pc:graphicFrameChg>
        <pc:graphicFrameChg chg="add mod modGraphic">
          <ac:chgData name="Zhuoran Wang" userId="974bd7ec-12e6-4d4b-b173-660cd42e641d" providerId="ADAL" clId="{ACB3E07E-838C-4DD4-92C0-C1FD1012875D}" dt="2024-11-12T18:49:50.550" v="1332" actId="34135"/>
          <ac:graphicFrameMkLst>
            <pc:docMk/>
            <pc:sldMk cId="2932534705" sldId="273"/>
            <ac:graphicFrameMk id="11" creationId="{611EFA8D-B52E-C0F4-97BD-38F2D93AF44E}"/>
          </ac:graphicFrameMkLst>
        </pc:graphicFrameChg>
        <pc:graphicFrameChg chg="add mod">
          <ac:chgData name="Zhuoran Wang" userId="974bd7ec-12e6-4d4b-b173-660cd42e641d" providerId="ADAL" clId="{ACB3E07E-838C-4DD4-92C0-C1FD1012875D}" dt="2024-11-12T18:49:50.550" v="1332" actId="34135"/>
          <ac:graphicFrameMkLst>
            <pc:docMk/>
            <pc:sldMk cId="2932534705" sldId="273"/>
            <ac:graphicFrameMk id="12" creationId="{CA757D89-2F9E-E727-7061-8ACEA8AB3EDA}"/>
          </ac:graphicFrameMkLst>
        </pc:graphicFrameChg>
        <pc:graphicFrameChg chg="add mod">
          <ac:chgData name="Zhuoran Wang" userId="974bd7ec-12e6-4d4b-b173-660cd42e641d" providerId="ADAL" clId="{ACB3E07E-838C-4DD4-92C0-C1FD1012875D}" dt="2024-11-12T18:49:50.550" v="1332" actId="34135"/>
          <ac:graphicFrameMkLst>
            <pc:docMk/>
            <pc:sldMk cId="2932534705" sldId="273"/>
            <ac:graphicFrameMk id="13" creationId="{16053ED1-4715-4A11-30F8-00950FABEAE7}"/>
          </ac:graphicFrameMkLst>
        </pc:graphicFrameChg>
        <pc:graphicFrameChg chg="add mod">
          <ac:chgData name="Zhuoran Wang" userId="974bd7ec-12e6-4d4b-b173-660cd42e641d" providerId="ADAL" clId="{ACB3E07E-838C-4DD4-92C0-C1FD1012875D}" dt="2024-11-12T18:49:50.550" v="1332" actId="34135"/>
          <ac:graphicFrameMkLst>
            <pc:docMk/>
            <pc:sldMk cId="2932534705" sldId="273"/>
            <ac:graphicFrameMk id="14" creationId="{D01A3B0C-2BE5-2B45-45B7-769378912AF9}"/>
          </ac:graphicFrameMkLst>
        </pc:graphicFrameChg>
        <pc:graphicFrameChg chg="add mod">
          <ac:chgData name="Zhuoran Wang" userId="974bd7ec-12e6-4d4b-b173-660cd42e641d" providerId="ADAL" clId="{ACB3E07E-838C-4DD4-92C0-C1FD1012875D}" dt="2024-11-12T18:49:50.550" v="1332" actId="34135"/>
          <ac:graphicFrameMkLst>
            <pc:docMk/>
            <pc:sldMk cId="2932534705" sldId="273"/>
            <ac:graphicFrameMk id="15" creationId="{31FC92F6-548E-09FF-CAF2-DC3F3F1FAA00}"/>
          </ac:graphicFrameMkLst>
        </pc:graphicFrameChg>
        <pc:graphicFrameChg chg="add mod">
          <ac:chgData name="Zhuoran Wang" userId="974bd7ec-12e6-4d4b-b173-660cd42e641d" providerId="ADAL" clId="{ACB3E07E-838C-4DD4-92C0-C1FD1012875D}" dt="2024-11-12T18:49:50.550" v="1332" actId="34135"/>
          <ac:graphicFrameMkLst>
            <pc:docMk/>
            <pc:sldMk cId="2932534705" sldId="273"/>
            <ac:graphicFrameMk id="16" creationId="{F45B09A8-0FAB-BC52-4A64-E13EFEEB70B4}"/>
          </ac:graphicFrameMkLst>
        </pc:graphicFrameChg>
      </pc:sldChg>
      <pc:sldChg chg="addSp delSp modSp add mod modAnim modNotesTx">
        <pc:chgData name="Zhuoran Wang" userId="974bd7ec-12e6-4d4b-b173-660cd42e641d" providerId="ADAL" clId="{ACB3E07E-838C-4DD4-92C0-C1FD1012875D}" dt="2024-11-14T21:39:13.585" v="21187" actId="20577"/>
        <pc:sldMkLst>
          <pc:docMk/>
          <pc:sldMk cId="2279218506" sldId="274"/>
        </pc:sldMkLst>
        <pc:spChg chg="mod">
          <ac:chgData name="Zhuoran Wang" userId="974bd7ec-12e6-4d4b-b173-660cd42e641d" providerId="ADAL" clId="{ACB3E07E-838C-4DD4-92C0-C1FD1012875D}" dt="2024-11-13T22:35:55.656" v="17181" actId="255"/>
          <ac:spMkLst>
            <pc:docMk/>
            <pc:sldMk cId="2279218506" sldId="274"/>
            <ac:spMk id="2" creationId="{738AAFDD-E2A8-4117-E144-8888ED0CE067}"/>
          </ac:spMkLst>
        </pc:spChg>
        <pc:spChg chg="mod">
          <ac:chgData name="Zhuoran Wang" userId="974bd7ec-12e6-4d4b-b173-660cd42e641d" providerId="ADAL" clId="{ACB3E07E-838C-4DD4-92C0-C1FD1012875D}" dt="2024-11-12T18:51:00.322" v="1384" actId="20577"/>
          <ac:spMkLst>
            <pc:docMk/>
            <pc:sldMk cId="2279218506" sldId="274"/>
            <ac:spMk id="8" creationId="{9A10CD65-04EB-19E7-AD9B-83DB7796DC77}"/>
          </ac:spMkLst>
        </pc:spChg>
        <pc:spChg chg="add">
          <ac:chgData name="Zhuoran Wang" userId="974bd7ec-12e6-4d4b-b173-660cd42e641d" providerId="ADAL" clId="{ACB3E07E-838C-4DD4-92C0-C1FD1012875D}" dt="2024-11-12T20:03:16.539" v="1776"/>
          <ac:spMkLst>
            <pc:docMk/>
            <pc:sldMk cId="2279218506" sldId="274"/>
            <ac:spMk id="18" creationId="{E5A8D362-56BD-4EAF-3F23-04C67A78AA72}"/>
          </ac:spMkLst>
        </pc:spChg>
        <pc:spChg chg="add mod">
          <ac:chgData name="Zhuoran Wang" userId="974bd7ec-12e6-4d4b-b173-660cd42e641d" providerId="ADAL" clId="{ACB3E07E-838C-4DD4-92C0-C1FD1012875D}" dt="2024-11-12T20:03:19.606" v="1778"/>
          <ac:spMkLst>
            <pc:docMk/>
            <pc:sldMk cId="2279218506" sldId="274"/>
            <ac:spMk id="19" creationId="{01301487-3D42-0178-1889-17D7EE99167D}"/>
          </ac:spMkLst>
        </pc:spChg>
        <pc:spChg chg="add mod">
          <ac:chgData name="Zhuoran Wang" userId="974bd7ec-12e6-4d4b-b173-660cd42e641d" providerId="ADAL" clId="{ACB3E07E-838C-4DD4-92C0-C1FD1012875D}" dt="2024-11-13T21:24:27.390" v="15445"/>
          <ac:spMkLst>
            <pc:docMk/>
            <pc:sldMk cId="2279218506" sldId="274"/>
            <ac:spMk id="20" creationId="{A9E31243-22EA-F525-C7F7-BAAC6E4BB376}"/>
          </ac:spMkLst>
        </pc:spChg>
        <pc:graphicFrameChg chg="add mod modGraphic">
          <ac:chgData name="Zhuoran Wang" userId="974bd7ec-12e6-4d4b-b173-660cd42e641d" providerId="ADAL" clId="{ACB3E07E-838C-4DD4-92C0-C1FD1012875D}" dt="2024-11-12T20:43:42.929" v="1969" actId="20577"/>
          <ac:graphicFrameMkLst>
            <pc:docMk/>
            <pc:sldMk cId="2279218506" sldId="274"/>
            <ac:graphicFrameMk id="3" creationId="{8D185786-0F23-2D99-5550-5D13133D2F5B}"/>
          </ac:graphicFrameMkLst>
        </pc:graphicFrameChg>
        <pc:graphicFrameChg chg="del">
          <ac:chgData name="Zhuoran Wang" userId="974bd7ec-12e6-4d4b-b173-660cd42e641d" providerId="ADAL" clId="{ACB3E07E-838C-4DD4-92C0-C1FD1012875D}" dt="2024-11-12T18:51:05.714" v="1385" actId="478"/>
          <ac:graphicFrameMkLst>
            <pc:docMk/>
            <pc:sldMk cId="2279218506" sldId="274"/>
            <ac:graphicFrameMk id="4" creationId="{940DBC71-DA0F-11BD-C523-4325F1AF24AA}"/>
          </ac:graphicFrameMkLst>
        </pc:graphicFrameChg>
        <pc:graphicFrameChg chg="del">
          <ac:chgData name="Zhuoran Wang" userId="974bd7ec-12e6-4d4b-b173-660cd42e641d" providerId="ADAL" clId="{ACB3E07E-838C-4DD4-92C0-C1FD1012875D}" dt="2024-11-12T18:51:14.416" v="1389" actId="478"/>
          <ac:graphicFrameMkLst>
            <pc:docMk/>
            <pc:sldMk cId="2279218506" sldId="274"/>
            <ac:graphicFrameMk id="5" creationId="{EF9A56B8-87B3-599C-F48F-90BE5083F4B8}"/>
          </ac:graphicFrameMkLst>
        </pc:graphicFrameChg>
        <pc:graphicFrameChg chg="del">
          <ac:chgData name="Zhuoran Wang" userId="974bd7ec-12e6-4d4b-b173-660cd42e641d" providerId="ADAL" clId="{ACB3E07E-838C-4DD4-92C0-C1FD1012875D}" dt="2024-11-12T18:51:17.353" v="1393" actId="478"/>
          <ac:graphicFrameMkLst>
            <pc:docMk/>
            <pc:sldMk cId="2279218506" sldId="274"/>
            <ac:graphicFrameMk id="6" creationId="{9C8CAE1B-46AE-4C88-3A54-5457A9FFE43E}"/>
          </ac:graphicFrameMkLst>
        </pc:graphicFrameChg>
        <pc:graphicFrameChg chg="del">
          <ac:chgData name="Zhuoran Wang" userId="974bd7ec-12e6-4d4b-b173-660cd42e641d" providerId="ADAL" clId="{ACB3E07E-838C-4DD4-92C0-C1FD1012875D}" dt="2024-11-12T18:51:20.011" v="1397" actId="478"/>
          <ac:graphicFrameMkLst>
            <pc:docMk/>
            <pc:sldMk cId="2279218506" sldId="274"/>
            <ac:graphicFrameMk id="7" creationId="{0BCC0435-25C5-31E6-B23B-F2E1D1A5D815}"/>
          </ac:graphicFrameMkLst>
        </pc:graphicFrameChg>
        <pc:graphicFrameChg chg="del modGraphic">
          <ac:chgData name="Zhuoran Wang" userId="974bd7ec-12e6-4d4b-b173-660cd42e641d" providerId="ADAL" clId="{ACB3E07E-838C-4DD4-92C0-C1FD1012875D}" dt="2024-11-12T18:51:08.720" v="1387" actId="478"/>
          <ac:graphicFrameMkLst>
            <pc:docMk/>
            <pc:sldMk cId="2279218506" sldId="274"/>
            <ac:graphicFrameMk id="9" creationId="{D4C1387A-DB3D-E6A5-C899-41B6AF139678}"/>
          </ac:graphicFrameMkLst>
        </pc:graphicFrameChg>
        <pc:graphicFrameChg chg="del">
          <ac:chgData name="Zhuoran Wang" userId="974bd7ec-12e6-4d4b-b173-660cd42e641d" providerId="ADAL" clId="{ACB3E07E-838C-4DD4-92C0-C1FD1012875D}" dt="2024-11-12T18:51:11.884" v="1388" actId="478"/>
          <ac:graphicFrameMkLst>
            <pc:docMk/>
            <pc:sldMk cId="2279218506" sldId="274"/>
            <ac:graphicFrameMk id="10" creationId="{C79C9C89-8E81-10A1-A0E5-5C3485EA04DD}"/>
          </ac:graphicFrameMkLst>
        </pc:graphicFrameChg>
        <pc:graphicFrameChg chg="del">
          <ac:chgData name="Zhuoran Wang" userId="974bd7ec-12e6-4d4b-b173-660cd42e641d" providerId="ADAL" clId="{ACB3E07E-838C-4DD4-92C0-C1FD1012875D}" dt="2024-11-12T18:51:15.727" v="1390" actId="478"/>
          <ac:graphicFrameMkLst>
            <pc:docMk/>
            <pc:sldMk cId="2279218506" sldId="274"/>
            <ac:graphicFrameMk id="11" creationId="{5FF18789-9BDB-8B84-E2BD-A4944E5F8BA6}"/>
          </ac:graphicFrameMkLst>
        </pc:graphicFrameChg>
        <pc:graphicFrameChg chg="del">
          <ac:chgData name="Zhuoran Wang" userId="974bd7ec-12e6-4d4b-b173-660cd42e641d" providerId="ADAL" clId="{ACB3E07E-838C-4DD4-92C0-C1FD1012875D}" dt="2024-11-12T18:51:16.180" v="1391" actId="478"/>
          <ac:graphicFrameMkLst>
            <pc:docMk/>
            <pc:sldMk cId="2279218506" sldId="274"/>
            <ac:graphicFrameMk id="12" creationId="{4095F573-ACD0-B39F-2902-7C20D5A79DDD}"/>
          </ac:graphicFrameMkLst>
        </pc:graphicFrameChg>
        <pc:graphicFrameChg chg="del">
          <ac:chgData name="Zhuoran Wang" userId="974bd7ec-12e6-4d4b-b173-660cd42e641d" providerId="ADAL" clId="{ACB3E07E-838C-4DD4-92C0-C1FD1012875D}" dt="2024-11-12T18:51:18.088" v="1394" actId="478"/>
          <ac:graphicFrameMkLst>
            <pc:docMk/>
            <pc:sldMk cId="2279218506" sldId="274"/>
            <ac:graphicFrameMk id="13" creationId="{B9295648-55D0-BFCC-40E2-0B09CBEA404A}"/>
          </ac:graphicFrameMkLst>
        </pc:graphicFrameChg>
        <pc:graphicFrameChg chg="del">
          <ac:chgData name="Zhuoran Wang" userId="974bd7ec-12e6-4d4b-b173-660cd42e641d" providerId="ADAL" clId="{ACB3E07E-838C-4DD4-92C0-C1FD1012875D}" dt="2024-11-12T18:51:18.647" v="1395" actId="478"/>
          <ac:graphicFrameMkLst>
            <pc:docMk/>
            <pc:sldMk cId="2279218506" sldId="274"/>
            <ac:graphicFrameMk id="14" creationId="{2E8F3351-0EFE-8718-7E58-09B4BE85A2A8}"/>
          </ac:graphicFrameMkLst>
        </pc:graphicFrameChg>
        <pc:graphicFrameChg chg="del">
          <ac:chgData name="Zhuoran Wang" userId="974bd7ec-12e6-4d4b-b173-660cd42e641d" providerId="ADAL" clId="{ACB3E07E-838C-4DD4-92C0-C1FD1012875D}" dt="2024-11-12T18:51:19.361" v="1396" actId="478"/>
          <ac:graphicFrameMkLst>
            <pc:docMk/>
            <pc:sldMk cId="2279218506" sldId="274"/>
            <ac:graphicFrameMk id="15" creationId="{CBA8F1B0-92BE-EFF3-C2DC-5B6CD5539DF5}"/>
          </ac:graphicFrameMkLst>
        </pc:graphicFrameChg>
        <pc:graphicFrameChg chg="del">
          <ac:chgData name="Zhuoran Wang" userId="974bd7ec-12e6-4d4b-b173-660cd42e641d" providerId="ADAL" clId="{ACB3E07E-838C-4DD4-92C0-C1FD1012875D}" dt="2024-11-12T18:51:16.909" v="1392" actId="478"/>
          <ac:graphicFrameMkLst>
            <pc:docMk/>
            <pc:sldMk cId="2279218506" sldId="274"/>
            <ac:graphicFrameMk id="16" creationId="{6AC94542-906D-C89B-E5DC-53CF628001A4}"/>
          </ac:graphicFrameMkLst>
        </pc:graphicFrameChg>
        <pc:graphicFrameChg chg="add mod modGraphic">
          <ac:chgData name="Zhuoran Wang" userId="974bd7ec-12e6-4d4b-b173-660cd42e641d" providerId="ADAL" clId="{ACB3E07E-838C-4DD4-92C0-C1FD1012875D}" dt="2024-11-12T20:44:10.350" v="1971" actId="20577"/>
          <ac:graphicFrameMkLst>
            <pc:docMk/>
            <pc:sldMk cId="2279218506" sldId="274"/>
            <ac:graphicFrameMk id="17" creationId="{F3B7233E-6E78-41BB-9898-95BB71B43FFF}"/>
          </ac:graphicFrameMkLst>
        </pc:graphicFrameChg>
      </pc:sldChg>
      <pc:sldChg chg="addSp modSp add mod ord modAnim modNotesTx">
        <pc:chgData name="Zhuoran Wang" userId="974bd7ec-12e6-4d4b-b173-660cd42e641d" providerId="ADAL" clId="{ACB3E07E-838C-4DD4-92C0-C1FD1012875D}" dt="2024-11-14T15:51:30.489" v="20217" actId="20577"/>
        <pc:sldMkLst>
          <pc:docMk/>
          <pc:sldMk cId="3770204963" sldId="275"/>
        </pc:sldMkLst>
        <pc:spChg chg="mod">
          <ac:chgData name="Zhuoran Wang" userId="974bd7ec-12e6-4d4b-b173-660cd42e641d" providerId="ADAL" clId="{ACB3E07E-838C-4DD4-92C0-C1FD1012875D}" dt="2024-11-13T22:35:44.479" v="17180" actId="255"/>
          <ac:spMkLst>
            <pc:docMk/>
            <pc:sldMk cId="3770204963" sldId="275"/>
            <ac:spMk id="2" creationId="{9CC05741-280C-1003-951E-88FBDB0A7D55}"/>
          </ac:spMkLst>
        </pc:spChg>
        <pc:spChg chg="add mod">
          <ac:chgData name="Zhuoran Wang" userId="974bd7ec-12e6-4d4b-b173-660cd42e641d" providerId="ADAL" clId="{ACB3E07E-838C-4DD4-92C0-C1FD1012875D}" dt="2024-11-13T21:24:24.884" v="15444"/>
          <ac:spMkLst>
            <pc:docMk/>
            <pc:sldMk cId="3770204963" sldId="275"/>
            <ac:spMk id="4" creationId="{AD01D566-4DD8-4C42-DE4A-CEDBEB2C863F}"/>
          </ac:spMkLst>
        </pc:spChg>
      </pc:sldChg>
      <pc:sldChg chg="new del">
        <pc:chgData name="Zhuoran Wang" userId="974bd7ec-12e6-4d4b-b173-660cd42e641d" providerId="ADAL" clId="{ACB3E07E-838C-4DD4-92C0-C1FD1012875D}" dt="2024-11-13T21:00:39.537" v="15413" actId="47"/>
        <pc:sldMkLst>
          <pc:docMk/>
          <pc:sldMk cId="3081127406" sldId="276"/>
        </pc:sldMkLst>
      </pc:sldChg>
      <pc:sldChg chg="modSp add mod modAnim modNotesTx">
        <pc:chgData name="Zhuoran Wang" userId="974bd7ec-12e6-4d4b-b173-660cd42e641d" providerId="ADAL" clId="{ACB3E07E-838C-4DD4-92C0-C1FD1012875D}" dt="2024-11-14T15:50:17.208" v="20116" actId="20577"/>
        <pc:sldMkLst>
          <pc:docMk/>
          <pc:sldMk cId="4060532180" sldId="276"/>
        </pc:sldMkLst>
        <pc:spChg chg="mod">
          <ac:chgData name="Zhuoran Wang" userId="974bd7ec-12e6-4d4b-b173-660cd42e641d" providerId="ADAL" clId="{ACB3E07E-838C-4DD4-92C0-C1FD1012875D}" dt="2024-11-13T21:38:47.583" v="16052" actId="255"/>
          <ac:spMkLst>
            <pc:docMk/>
            <pc:sldMk cId="4060532180" sldId="276"/>
            <ac:spMk id="2" creationId="{73499B52-ED2A-7934-43EE-4E8F6CC84E70}"/>
          </ac:spMkLst>
        </pc:spChg>
        <pc:spChg chg="mod">
          <ac:chgData name="Zhuoran Wang" userId="974bd7ec-12e6-4d4b-b173-660cd42e641d" providerId="ADAL" clId="{ACB3E07E-838C-4DD4-92C0-C1FD1012875D}" dt="2024-11-13T21:50:20.498" v="16606" actId="20577"/>
          <ac:spMkLst>
            <pc:docMk/>
            <pc:sldMk cId="4060532180" sldId="276"/>
            <ac:spMk id="3" creationId="{921916CF-231C-EA3B-7C1E-034B32E55712}"/>
          </ac:spMkLst>
        </pc:spChg>
      </pc:sldChg>
      <pc:sldChg chg="modSp add mod modAnim modNotesTx">
        <pc:chgData name="Zhuoran Wang" userId="974bd7ec-12e6-4d4b-b173-660cd42e641d" providerId="ADAL" clId="{ACB3E07E-838C-4DD4-92C0-C1FD1012875D}" dt="2024-11-14T15:43:46.751" v="19842" actId="20577"/>
        <pc:sldMkLst>
          <pc:docMk/>
          <pc:sldMk cId="2997134050" sldId="277"/>
        </pc:sldMkLst>
        <pc:spChg chg="mod">
          <ac:chgData name="Zhuoran Wang" userId="974bd7ec-12e6-4d4b-b173-660cd42e641d" providerId="ADAL" clId="{ACB3E07E-838C-4DD4-92C0-C1FD1012875D}" dt="2024-11-13T22:35:18.822" v="17178" actId="255"/>
          <ac:spMkLst>
            <pc:docMk/>
            <pc:sldMk cId="2997134050" sldId="277"/>
            <ac:spMk id="2" creationId="{C449D81B-D362-F07B-7500-DB9952E765F1}"/>
          </ac:spMkLst>
        </pc:spChg>
        <pc:spChg chg="mod">
          <ac:chgData name="Zhuoran Wang" userId="974bd7ec-12e6-4d4b-b173-660cd42e641d" providerId="ADAL" clId="{ACB3E07E-838C-4DD4-92C0-C1FD1012875D}" dt="2024-11-13T22:30:04.675" v="17096" actId="20577"/>
          <ac:spMkLst>
            <pc:docMk/>
            <pc:sldMk cId="2997134050" sldId="277"/>
            <ac:spMk id="3" creationId="{8D6FE1CF-5757-25A2-5350-CB782CD3D60F}"/>
          </ac:spMkLst>
        </pc:spChg>
      </pc:sldChg>
      <pc:sldChg chg="addSp modSp new mod">
        <pc:chgData name="Zhuoran Wang" userId="974bd7ec-12e6-4d4b-b173-660cd42e641d" providerId="ADAL" clId="{ACB3E07E-838C-4DD4-92C0-C1FD1012875D}" dt="2024-11-14T15:17:40.314" v="19442" actId="20577"/>
        <pc:sldMkLst>
          <pc:docMk/>
          <pc:sldMk cId="4264275222" sldId="278"/>
        </pc:sldMkLst>
        <pc:spChg chg="add mod">
          <ac:chgData name="Zhuoran Wang" userId="974bd7ec-12e6-4d4b-b173-660cd42e641d" providerId="ADAL" clId="{ACB3E07E-838C-4DD4-92C0-C1FD1012875D}" dt="2024-11-14T15:17:40.314" v="19442" actId="20577"/>
          <ac:spMkLst>
            <pc:docMk/>
            <pc:sldMk cId="4264275222" sldId="278"/>
            <ac:spMk id="4" creationId="{F173FE2C-B098-D1E1-DD60-7078DA74579D}"/>
          </ac:spMkLst>
        </pc:spChg>
        <pc:spChg chg="add mod">
          <ac:chgData name="Zhuoran Wang" userId="974bd7ec-12e6-4d4b-b173-660cd42e641d" providerId="ADAL" clId="{ACB3E07E-838C-4DD4-92C0-C1FD1012875D}" dt="2024-11-14T04:53:13.330" v="19426" actId="1076"/>
          <ac:spMkLst>
            <pc:docMk/>
            <pc:sldMk cId="4264275222" sldId="278"/>
            <ac:spMk id="5" creationId="{08E5F7DE-521D-0807-2E7D-2F78E8E732D5}"/>
          </ac:spMkLst>
        </pc:spChg>
      </pc:sldChg>
      <pc:sldChg chg="modSp add mod ord modAnim modNotesTx">
        <pc:chgData name="Zhuoran Wang" userId="974bd7ec-12e6-4d4b-b173-660cd42e641d" providerId="ADAL" clId="{ACB3E07E-838C-4DD4-92C0-C1FD1012875D}" dt="2024-11-14T20:46:59.491" v="21135" actId="20577"/>
        <pc:sldMkLst>
          <pc:docMk/>
          <pc:sldMk cId="3006531131" sldId="279"/>
        </pc:sldMkLst>
        <pc:spChg chg="mod">
          <ac:chgData name="Zhuoran Wang" userId="974bd7ec-12e6-4d4b-b173-660cd42e641d" providerId="ADAL" clId="{ACB3E07E-838C-4DD4-92C0-C1FD1012875D}" dt="2024-11-14T20:42:40.278" v="20618" actId="20577"/>
          <ac:spMkLst>
            <pc:docMk/>
            <pc:sldMk cId="3006531131" sldId="279"/>
            <ac:spMk id="2" creationId="{B5901445-508F-C796-96EC-3EF046A7FE04}"/>
          </ac:spMkLst>
        </pc:spChg>
        <pc:spChg chg="mod">
          <ac:chgData name="Zhuoran Wang" userId="974bd7ec-12e6-4d4b-b173-660cd42e641d" providerId="ADAL" clId="{ACB3E07E-838C-4DD4-92C0-C1FD1012875D}" dt="2024-11-14T20:46:21.307" v="21134" actId="255"/>
          <ac:spMkLst>
            <pc:docMk/>
            <pc:sldMk cId="3006531131" sldId="279"/>
            <ac:spMk id="3" creationId="{2E32C5C8-F274-534D-B951-BE576E8BBF4F}"/>
          </ac:spMkLst>
        </pc:spChg>
      </pc:sldChg>
      <pc:sldChg chg="addSp delSp modSp add mod ord modNotesTx">
        <pc:chgData name="Zhuoran Wang" userId="974bd7ec-12e6-4d4b-b173-660cd42e641d" providerId="ADAL" clId="{ACB3E07E-838C-4DD4-92C0-C1FD1012875D}" dt="2024-11-14T22:31:05.690" v="21376" actId="1076"/>
        <pc:sldMkLst>
          <pc:docMk/>
          <pc:sldMk cId="3479879321" sldId="280"/>
        </pc:sldMkLst>
        <pc:spChg chg="mod">
          <ac:chgData name="Zhuoran Wang" userId="974bd7ec-12e6-4d4b-b173-660cd42e641d" providerId="ADAL" clId="{ACB3E07E-838C-4DD4-92C0-C1FD1012875D}" dt="2024-11-14T20:47:29.158" v="21162" actId="20577"/>
          <ac:spMkLst>
            <pc:docMk/>
            <pc:sldMk cId="3479879321" sldId="280"/>
            <ac:spMk id="2" creationId="{5E8CDE6B-2CAF-7726-76AD-C91DFD092365}"/>
          </ac:spMkLst>
        </pc:spChg>
        <pc:picChg chg="add del mod">
          <ac:chgData name="Zhuoran Wang" userId="974bd7ec-12e6-4d4b-b173-660cd42e641d" providerId="ADAL" clId="{ACB3E07E-838C-4DD4-92C0-C1FD1012875D}" dt="2024-11-14T21:40:31.028" v="21191" actId="21"/>
          <ac:picMkLst>
            <pc:docMk/>
            <pc:sldMk cId="3479879321" sldId="280"/>
            <ac:picMk id="4" creationId="{F26C9AD7-D0B1-242D-9034-3DCB24340E0B}"/>
          </ac:picMkLst>
        </pc:picChg>
        <pc:picChg chg="add del mod">
          <ac:chgData name="Zhuoran Wang" userId="974bd7ec-12e6-4d4b-b173-660cd42e641d" providerId="ADAL" clId="{ACB3E07E-838C-4DD4-92C0-C1FD1012875D}" dt="2024-11-14T20:48:12.770" v="21167" actId="478"/>
          <ac:picMkLst>
            <pc:docMk/>
            <pc:sldMk cId="3479879321" sldId="280"/>
            <ac:picMk id="6" creationId="{FC3CFE40-F13D-EF41-7187-EB5B9C62602C}"/>
          </ac:picMkLst>
        </pc:picChg>
        <pc:picChg chg="del">
          <ac:chgData name="Zhuoran Wang" userId="974bd7ec-12e6-4d4b-b173-660cd42e641d" providerId="ADAL" clId="{ACB3E07E-838C-4DD4-92C0-C1FD1012875D}" dt="2024-11-14T20:47:31.447" v="21163" actId="478"/>
          <ac:picMkLst>
            <pc:docMk/>
            <pc:sldMk cId="3479879321" sldId="280"/>
            <ac:picMk id="9" creationId="{A60E9E85-1FD4-29D5-AEF0-EE8306F51056}"/>
          </ac:picMkLst>
        </pc:picChg>
        <pc:picChg chg="add del mod">
          <ac:chgData name="Zhuoran Wang" userId="974bd7ec-12e6-4d4b-b173-660cd42e641d" providerId="ADAL" clId="{ACB3E07E-838C-4DD4-92C0-C1FD1012875D}" dt="2024-11-14T22:29:51.154" v="21372" actId="478"/>
          <ac:picMkLst>
            <pc:docMk/>
            <pc:sldMk cId="3479879321" sldId="280"/>
            <ac:picMk id="10" creationId="{E7A02BC1-680A-D7D2-C4D6-2962450B1AD8}"/>
          </ac:picMkLst>
        </pc:picChg>
        <pc:picChg chg="add del mod">
          <ac:chgData name="Zhuoran Wang" userId="974bd7ec-12e6-4d4b-b173-660cd42e641d" providerId="ADAL" clId="{ACB3E07E-838C-4DD4-92C0-C1FD1012875D}" dt="2024-11-14T22:29:48.875" v="21371" actId="478"/>
          <ac:picMkLst>
            <pc:docMk/>
            <pc:sldMk cId="3479879321" sldId="280"/>
            <ac:picMk id="12" creationId="{7DEFEAF4-CCC4-7ACB-A686-F30C39279C50}"/>
          </ac:picMkLst>
        </pc:picChg>
        <pc:picChg chg="add mod">
          <ac:chgData name="Zhuoran Wang" userId="974bd7ec-12e6-4d4b-b173-660cd42e641d" providerId="ADAL" clId="{ACB3E07E-838C-4DD4-92C0-C1FD1012875D}" dt="2024-11-14T22:31:01.249" v="21375" actId="1076"/>
          <ac:picMkLst>
            <pc:docMk/>
            <pc:sldMk cId="3479879321" sldId="280"/>
            <ac:picMk id="14" creationId="{D401DA16-A89C-2456-4EF0-51F9F7141B45}"/>
          </ac:picMkLst>
        </pc:picChg>
        <pc:picChg chg="add mod">
          <ac:chgData name="Zhuoran Wang" userId="974bd7ec-12e6-4d4b-b173-660cd42e641d" providerId="ADAL" clId="{ACB3E07E-838C-4DD4-92C0-C1FD1012875D}" dt="2024-11-14T22:31:05.690" v="21376" actId="1076"/>
          <ac:picMkLst>
            <pc:docMk/>
            <pc:sldMk cId="3479879321" sldId="280"/>
            <ac:picMk id="16" creationId="{1B0EAB77-B9AB-757C-AB7D-5DD6BA5213D6}"/>
          </ac:picMkLst>
        </pc:picChg>
      </pc:sldChg>
      <pc:sldChg chg="addSp delSp modSp add del mod modNotesTx">
        <pc:chgData name="Zhuoran Wang" userId="974bd7ec-12e6-4d4b-b173-660cd42e641d" providerId="ADAL" clId="{ACB3E07E-838C-4DD4-92C0-C1FD1012875D}" dt="2024-11-14T21:41:52.456" v="21202" actId="47"/>
        <pc:sldMkLst>
          <pc:docMk/>
          <pc:sldMk cId="4190601888" sldId="281"/>
        </pc:sldMkLst>
        <pc:spChg chg="del">
          <ac:chgData name="Zhuoran Wang" userId="974bd7ec-12e6-4d4b-b173-660cd42e641d" providerId="ADAL" clId="{ACB3E07E-838C-4DD4-92C0-C1FD1012875D}" dt="2024-11-14T21:40:23.238" v="21189" actId="478"/>
          <ac:spMkLst>
            <pc:docMk/>
            <pc:sldMk cId="4190601888" sldId="281"/>
            <ac:spMk id="2" creationId="{C4C271F2-E64B-9E51-6CDE-B560E778D4F2}"/>
          </ac:spMkLst>
        </pc:spChg>
        <pc:spChg chg="add del mod">
          <ac:chgData name="Zhuoran Wang" userId="974bd7ec-12e6-4d4b-b173-660cd42e641d" providerId="ADAL" clId="{ACB3E07E-838C-4DD4-92C0-C1FD1012875D}" dt="2024-11-14T21:40:52.544" v="21195" actId="478"/>
          <ac:spMkLst>
            <pc:docMk/>
            <pc:sldMk cId="4190601888" sldId="281"/>
            <ac:spMk id="6" creationId="{07A857D7-F1F5-9A58-8F44-D4382F64E7AC}"/>
          </ac:spMkLst>
        </pc:spChg>
        <pc:picChg chg="add del mod">
          <ac:chgData name="Zhuoran Wang" userId="974bd7ec-12e6-4d4b-b173-660cd42e641d" providerId="ADAL" clId="{ACB3E07E-838C-4DD4-92C0-C1FD1012875D}" dt="2024-11-14T21:41:47.246" v="21201" actId="478"/>
          <ac:picMkLst>
            <pc:docMk/>
            <pc:sldMk cId="4190601888" sldId="281"/>
            <ac:picMk id="4" creationId="{F0FE729B-462E-A1AA-EAEF-91D15AE8A5C0}"/>
          </ac:picMkLst>
        </pc:picChg>
        <pc:picChg chg="add del mod">
          <ac:chgData name="Zhuoran Wang" userId="974bd7ec-12e6-4d4b-b173-660cd42e641d" providerId="ADAL" clId="{ACB3E07E-838C-4DD4-92C0-C1FD1012875D}" dt="2024-11-14T21:41:46.400" v="21200" actId="478"/>
          <ac:picMkLst>
            <pc:docMk/>
            <pc:sldMk cId="4190601888" sldId="281"/>
            <ac:picMk id="8" creationId="{F26C9AD7-D0B1-242D-9034-3DCB24340E0B}"/>
          </ac:picMkLst>
        </pc:picChg>
      </pc:sldChg>
      <pc:sldChg chg="add del">
        <pc:chgData name="Zhuoran Wang" userId="974bd7ec-12e6-4d4b-b173-660cd42e641d" providerId="ADAL" clId="{ACB3E07E-838C-4DD4-92C0-C1FD1012875D}" dt="2024-11-14T20:48:17.987" v="21169"/>
        <pc:sldMkLst>
          <pc:docMk/>
          <pc:sldMk cId="1463732051" sldId="282"/>
        </pc:sldMkLst>
      </pc:sldChg>
      <pc:sldMasterChg chg="modSp mod modSldLayout">
        <pc:chgData name="Zhuoran Wang" userId="974bd7ec-12e6-4d4b-b173-660cd42e641d" providerId="ADAL" clId="{ACB3E07E-838C-4DD4-92C0-C1FD1012875D}" dt="2024-11-13T21:23:28.475" v="15437" actId="1076"/>
        <pc:sldMasterMkLst>
          <pc:docMk/>
          <pc:sldMasterMk cId="706552036" sldId="2147483660"/>
        </pc:sldMasterMkLst>
        <pc:spChg chg="mod">
          <ac:chgData name="Zhuoran Wang" userId="974bd7ec-12e6-4d4b-b173-660cd42e641d" providerId="ADAL" clId="{ACB3E07E-838C-4DD4-92C0-C1FD1012875D}" dt="2024-11-13T21:15:48.434" v="15418" actId="1076"/>
          <ac:spMkLst>
            <pc:docMk/>
            <pc:sldMasterMk cId="706552036" sldId="2147483660"/>
            <ac:spMk id="2" creationId="{872EA605-FF03-B30A-6020-BB322F0E8222}"/>
          </ac:spMkLst>
        </pc:spChg>
        <pc:picChg chg="mod">
          <ac:chgData name="Zhuoran Wang" userId="974bd7ec-12e6-4d4b-b173-660cd42e641d" providerId="ADAL" clId="{ACB3E07E-838C-4DD4-92C0-C1FD1012875D}" dt="2024-11-13T21:21:40.493" v="15428" actId="1076"/>
          <ac:picMkLst>
            <pc:docMk/>
            <pc:sldMasterMk cId="706552036" sldId="2147483660"/>
            <ac:picMk id="4" creationId="{88FE6F19-352E-9240-9DEE-03BE699F6F61}"/>
          </ac:picMkLst>
        </pc:picChg>
        <pc:sldLayoutChg chg="addSp delSp modSp mod">
          <pc:chgData name="Zhuoran Wang" userId="974bd7ec-12e6-4d4b-b173-660cd42e641d" providerId="ADAL" clId="{ACB3E07E-838C-4DD4-92C0-C1FD1012875D}" dt="2024-11-13T21:23:28.475" v="15437" actId="1076"/>
          <pc:sldLayoutMkLst>
            <pc:docMk/>
            <pc:sldMasterMk cId="706552036" sldId="2147483660"/>
            <pc:sldLayoutMk cId="2944944347" sldId="2147483661"/>
          </pc:sldLayoutMkLst>
          <pc:spChg chg="del">
            <ac:chgData name="Zhuoran Wang" userId="974bd7ec-12e6-4d4b-b173-660cd42e641d" providerId="ADAL" clId="{ACB3E07E-838C-4DD4-92C0-C1FD1012875D}" dt="2024-11-13T21:17:23.792" v="15420"/>
            <ac:spMkLst>
              <pc:docMk/>
              <pc:sldMasterMk cId="706552036" sldId="2147483660"/>
              <pc:sldLayoutMk cId="2944944347" sldId="2147483661"/>
              <ac:spMk id="2" creationId="{8BBE8886-2F2A-4048-9AFD-372B24423DA9}"/>
            </ac:spMkLst>
          </pc:spChg>
          <pc:spChg chg="add mod">
            <ac:chgData name="Zhuoran Wang" userId="974bd7ec-12e6-4d4b-b173-660cd42e641d" providerId="ADAL" clId="{ACB3E07E-838C-4DD4-92C0-C1FD1012875D}" dt="2024-11-13T21:23:28.475" v="15437" actId="1076"/>
            <ac:spMkLst>
              <pc:docMk/>
              <pc:sldMasterMk cId="706552036" sldId="2147483660"/>
              <pc:sldLayoutMk cId="2944944347" sldId="2147483661"/>
              <ac:spMk id="4" creationId="{24D7F2E8-FEF7-472D-977F-3EFD4484113F}"/>
            </ac:spMkLst>
          </pc:spChg>
          <pc:spChg chg="add del mod">
            <ac:chgData name="Zhuoran Wang" userId="974bd7ec-12e6-4d4b-b173-660cd42e641d" providerId="ADAL" clId="{ACB3E07E-838C-4DD4-92C0-C1FD1012875D}" dt="2024-11-13T21:21:15.167" v="15425"/>
            <ac:spMkLst>
              <pc:docMk/>
              <pc:sldMasterMk cId="706552036" sldId="2147483660"/>
              <pc:sldLayoutMk cId="2944944347" sldId="2147483661"/>
              <ac:spMk id="5" creationId="{52290C5D-E755-2E34-D38D-C820A0371ED5}"/>
            </ac:spMkLst>
          </pc:spChg>
          <pc:spChg chg="add mod">
            <ac:chgData name="Zhuoran Wang" userId="974bd7ec-12e6-4d4b-b173-660cd42e641d" providerId="ADAL" clId="{ACB3E07E-838C-4DD4-92C0-C1FD1012875D}" dt="2024-11-13T21:21:16.753" v="15426"/>
            <ac:spMkLst>
              <pc:docMk/>
              <pc:sldMasterMk cId="706552036" sldId="2147483660"/>
              <pc:sldLayoutMk cId="2944944347" sldId="2147483661"/>
              <ac:spMk id="6" creationId="{3DE508E9-00DB-3620-B2C0-A6C84C8D0131}"/>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FC5B8DC-E740-A54B-8AB0-1EF58A9650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C793A61-9265-D346-A6C8-C637ADB369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A29635-31DE-524D-98DA-F9617DA479C0}" type="datetimeFigureOut">
              <a:rPr lang="en-US" smtClean="0"/>
              <a:t>11/14/2024</a:t>
            </a:fld>
            <a:endParaRPr lang="en-US"/>
          </a:p>
        </p:txBody>
      </p:sp>
      <p:sp>
        <p:nvSpPr>
          <p:cNvPr id="4" name="Footer Placeholder 3">
            <a:extLst>
              <a:ext uri="{FF2B5EF4-FFF2-40B4-BE49-F238E27FC236}">
                <a16:creationId xmlns:a16="http://schemas.microsoft.com/office/drawing/2014/main" id="{E1B704FB-65FD-5A47-BBF2-A1DF19E135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2CBC359-64AF-4C40-9023-1879680445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C42A5B-576F-0543-A3CF-D4AC1B5726F8}" type="slidenum">
              <a:rPr lang="en-US" smtClean="0"/>
              <a:t>‹#›</a:t>
            </a:fld>
            <a:endParaRPr lang="en-US"/>
          </a:p>
        </p:txBody>
      </p:sp>
    </p:spTree>
    <p:extLst>
      <p:ext uri="{BB962C8B-B14F-4D97-AF65-F5344CB8AC3E}">
        <p14:creationId xmlns:p14="http://schemas.microsoft.com/office/powerpoint/2010/main" val="728834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A961AA-D2AA-44B2-B40A-D75D80360D9B}" type="datetimeFigureOut">
              <a:rPr lang="en-US" smtClean="0"/>
              <a:t>11/14/2024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5FA167-C136-4530-95CD-18357ED57258}" type="slidenum">
              <a:rPr lang="en-US" smtClean="0"/>
              <a:t>‹#›</a:t>
            </a:fld>
            <a:endParaRPr lang="en-US"/>
          </a:p>
        </p:txBody>
      </p:sp>
    </p:spTree>
    <p:extLst>
      <p:ext uri="{BB962C8B-B14F-4D97-AF65-F5344CB8AC3E}">
        <p14:creationId xmlns:p14="http://schemas.microsoft.com/office/powerpoint/2010/main" val="146789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5FA167-C136-4530-95CD-18357ED57258}" type="slidenum">
              <a:rPr lang="en-US" smtClean="0"/>
              <a:t>1</a:t>
            </a:fld>
            <a:endParaRPr lang="en-US"/>
          </a:p>
        </p:txBody>
      </p:sp>
    </p:spTree>
    <p:extLst>
      <p:ext uri="{BB962C8B-B14F-4D97-AF65-F5344CB8AC3E}">
        <p14:creationId xmlns:p14="http://schemas.microsoft.com/office/powerpoint/2010/main" val="2190718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item set information construct is called ordered thresholds. </a:t>
            </a:r>
          </a:p>
          <a:p>
            <a:r>
              <a:rPr lang="en-US" dirty="0"/>
              <a:t>1.This method list out all the thresholds in the item sets and treat that as a single ordered-threshold item. The 9 by 9 information matrix of this newly constructed item is used as the item set information. </a:t>
            </a:r>
          </a:p>
          <a:p>
            <a:endParaRPr lang="en-US" dirty="0"/>
          </a:p>
        </p:txBody>
      </p:sp>
      <p:sp>
        <p:nvSpPr>
          <p:cNvPr id="4" name="Slide Number Placeholder 3"/>
          <p:cNvSpPr>
            <a:spLocks noGrp="1"/>
          </p:cNvSpPr>
          <p:nvPr>
            <p:ph type="sldNum" sz="quarter" idx="5"/>
          </p:nvPr>
        </p:nvSpPr>
        <p:spPr/>
        <p:txBody>
          <a:bodyPr/>
          <a:lstStyle/>
          <a:p>
            <a:fld id="{B95FA167-C136-4530-95CD-18357ED57258}" type="slidenum">
              <a:rPr lang="en-US" smtClean="0"/>
              <a:t>10</a:t>
            </a:fld>
            <a:endParaRPr lang="en-US"/>
          </a:p>
        </p:txBody>
      </p:sp>
    </p:spTree>
    <p:extLst>
      <p:ext uri="{BB962C8B-B14F-4D97-AF65-F5344CB8AC3E}">
        <p14:creationId xmlns:p14="http://schemas.microsoft.com/office/powerpoint/2010/main" val="1138828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have 4 item set information constructs, we want to know which one should we choose. Simulation study is a good way to find the empirical best ones. </a:t>
            </a:r>
          </a:p>
          <a:p>
            <a:r>
              <a:rPr lang="en-US" dirty="0"/>
              <a:t>In the simulation, we have 2500 candidates, each take a CAT that contains 50 OP items and 18 EXP items. The 18 EXP items are presented as 6 item sets each contains 3 items. Each item is scored from 0 to 3. The item bank contains 500 OP items and 180 EXP items. On average, each EXP items are administered to 250 candidates. </a:t>
            </a:r>
          </a:p>
          <a:p>
            <a:r>
              <a:rPr lang="en-US" dirty="0"/>
              <a:t>The EXP items are administered after 10 OP items are finished. The interim ability estimate of a candidate is used to adaptively select the EXP item sets. Four item set information construct were used combined with E-optimality item selection method. E-optimality aims to minimize the greatest eigen value of the theoretical covariance matrix. The item set with the largest reduction in its present greatest eigenvalue was assigned to the current candidate.   </a:t>
            </a:r>
          </a:p>
          <a:p>
            <a:r>
              <a:rPr lang="en-US" dirty="0"/>
              <a:t>100 replications are done to get stable results.  </a:t>
            </a:r>
          </a:p>
        </p:txBody>
      </p:sp>
      <p:sp>
        <p:nvSpPr>
          <p:cNvPr id="4" name="Slide Number Placeholder 3"/>
          <p:cNvSpPr>
            <a:spLocks noGrp="1"/>
          </p:cNvSpPr>
          <p:nvPr>
            <p:ph type="sldNum" sz="quarter" idx="5"/>
          </p:nvPr>
        </p:nvSpPr>
        <p:spPr/>
        <p:txBody>
          <a:bodyPr/>
          <a:lstStyle/>
          <a:p>
            <a:fld id="{B95FA167-C136-4530-95CD-18357ED57258}" type="slidenum">
              <a:rPr lang="en-US" smtClean="0"/>
              <a:t>11</a:t>
            </a:fld>
            <a:endParaRPr lang="en-US"/>
          </a:p>
        </p:txBody>
      </p:sp>
    </p:spTree>
    <p:extLst>
      <p:ext uri="{BB962C8B-B14F-4D97-AF65-F5344CB8AC3E}">
        <p14:creationId xmlns:p14="http://schemas.microsoft.com/office/powerpoint/2010/main" val="4205056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Here’re some results. </a:t>
            </a:r>
          </a:p>
          <a:p>
            <a:r>
              <a:rPr lang="en-US" dirty="0"/>
              <a:t>1. The first result is about the largest RMSE of threshold in the EXP bank. As our goal for item set online calibration is to make every threshold have equally high accuracy, we want the RMSE of thresholds to be low and similar. This statistic denote the largest discrepancy we have in calibration. As we can see the red solid line which denote block diagonal results in lowest maximum RMSE and it drops really fast at the early stage of online calibration. </a:t>
            </a:r>
          </a:p>
          <a:p>
            <a:r>
              <a:rPr lang="en-US" dirty="0"/>
              <a:t>2. The second result is about the standard deviation of threshold RMSE. As we want all thresholds to be measured equally well, we want this standard deviation to be small. In this comparison block diagonal still works the best.  </a:t>
            </a:r>
          </a:p>
        </p:txBody>
      </p:sp>
      <p:sp>
        <p:nvSpPr>
          <p:cNvPr id="4" name="Slide Number Placeholder 3"/>
          <p:cNvSpPr>
            <a:spLocks noGrp="1"/>
          </p:cNvSpPr>
          <p:nvPr>
            <p:ph type="sldNum" sz="quarter" idx="5"/>
          </p:nvPr>
        </p:nvSpPr>
        <p:spPr/>
        <p:txBody>
          <a:bodyPr/>
          <a:lstStyle/>
          <a:p>
            <a:fld id="{B95FA167-C136-4530-95CD-18357ED57258}" type="slidenum">
              <a:rPr lang="en-US" smtClean="0"/>
              <a:t>12</a:t>
            </a:fld>
            <a:endParaRPr lang="en-US"/>
          </a:p>
        </p:txBody>
      </p:sp>
    </p:spTree>
    <p:extLst>
      <p:ext uri="{BB962C8B-B14F-4D97-AF65-F5344CB8AC3E}">
        <p14:creationId xmlns:p14="http://schemas.microsoft.com/office/powerpoint/2010/main" val="1745266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comparison is about missing scoring points. </a:t>
            </a:r>
          </a:p>
          <a:p>
            <a:endParaRPr lang="en-US" dirty="0"/>
          </a:p>
          <a:p>
            <a:r>
              <a:rPr lang="en-US" dirty="0"/>
              <a:t>For a polytomous item, if no candidate endorse certain scoring category, certain threshold would be impossible to calibrate which would definitely reduce calibration accuracy. In this way, for calibration purpose, we want all scoring points to have adequate number of endorsement. In this comparison, the red solid line, block diagonal quickly drop to zero, which means all thresholds are estimable. On the other hand, the grey dashed line, summation has missing scoring points even at the end of the online calibration. </a:t>
            </a:r>
          </a:p>
          <a:p>
            <a:endParaRPr lang="en-US" dirty="0"/>
          </a:p>
        </p:txBody>
      </p:sp>
      <p:sp>
        <p:nvSpPr>
          <p:cNvPr id="4" name="Slide Number Placeholder 3"/>
          <p:cNvSpPr>
            <a:spLocks noGrp="1"/>
          </p:cNvSpPr>
          <p:nvPr>
            <p:ph type="sldNum" sz="quarter" idx="5"/>
          </p:nvPr>
        </p:nvSpPr>
        <p:spPr/>
        <p:txBody>
          <a:bodyPr/>
          <a:lstStyle/>
          <a:p>
            <a:fld id="{B95FA167-C136-4530-95CD-18357ED57258}" type="slidenum">
              <a:rPr lang="en-US" smtClean="0"/>
              <a:t>13</a:t>
            </a:fld>
            <a:endParaRPr lang="en-US"/>
          </a:p>
        </p:txBody>
      </p:sp>
    </p:spTree>
    <p:extLst>
      <p:ext uri="{BB962C8B-B14F-4D97-AF65-F5344CB8AC3E}">
        <p14:creationId xmlns:p14="http://schemas.microsoft.com/office/powerpoint/2010/main" val="392070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plots show the Maximum RMSE for the smallest, middle, and largest one-third of the thresholds in the EXP item bank separately. Generally, the extreme thresholds would have lower calibration accuracy compared to the middle ones. The phenomenon is especially obvious for Summation. This item set information construct results in very accurate estimates for middle-value thresholds. In the middle plot, summation the grey dashed line is even lower than block diagonal the red solid line.  Summation has way worse accuracy for the extreme thresholds, The </a:t>
            </a:r>
            <a:r>
              <a:rPr lang="en-US"/>
              <a:t>grey dashed </a:t>
            </a:r>
            <a:r>
              <a:rPr lang="en-US" dirty="0"/>
              <a:t>lines are the highest in the low and high thresholds plots.  This trait of Summation is undesirable, as we want all thresholds to be calibrated equally well. </a:t>
            </a:r>
          </a:p>
        </p:txBody>
      </p:sp>
      <p:sp>
        <p:nvSpPr>
          <p:cNvPr id="4" name="Slide Number Placeholder 3"/>
          <p:cNvSpPr>
            <a:spLocks noGrp="1"/>
          </p:cNvSpPr>
          <p:nvPr>
            <p:ph type="sldNum" sz="quarter" idx="5"/>
          </p:nvPr>
        </p:nvSpPr>
        <p:spPr/>
        <p:txBody>
          <a:bodyPr/>
          <a:lstStyle/>
          <a:p>
            <a:fld id="{B95FA167-C136-4530-95CD-18357ED57258}" type="slidenum">
              <a:rPr lang="en-US" smtClean="0"/>
              <a:t>14</a:t>
            </a:fld>
            <a:endParaRPr lang="en-US"/>
          </a:p>
        </p:txBody>
      </p:sp>
    </p:spTree>
    <p:extLst>
      <p:ext uri="{BB962C8B-B14F-4D97-AF65-F5344CB8AC3E}">
        <p14:creationId xmlns:p14="http://schemas.microsoft.com/office/powerpoint/2010/main" val="2129363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D13B9-974F-DBE2-1DDD-F2DD02D6C1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6521BF-AB7D-C71A-DF23-A36275ECC2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38AEE7-223B-6FEB-2E96-D77243F982D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46CF9BAB-77AC-CBC7-3963-CF8A6DD17964}"/>
              </a:ext>
            </a:extLst>
          </p:cNvPr>
          <p:cNvSpPr>
            <a:spLocks noGrp="1"/>
          </p:cNvSpPr>
          <p:nvPr>
            <p:ph type="sldNum" sz="quarter" idx="5"/>
          </p:nvPr>
        </p:nvSpPr>
        <p:spPr/>
        <p:txBody>
          <a:bodyPr/>
          <a:lstStyle/>
          <a:p>
            <a:fld id="{B95FA167-C136-4530-95CD-18357ED57258}" type="slidenum">
              <a:rPr lang="en-US" smtClean="0"/>
              <a:t>15</a:t>
            </a:fld>
            <a:endParaRPr lang="en-US"/>
          </a:p>
        </p:txBody>
      </p:sp>
    </p:spTree>
    <p:extLst>
      <p:ext uri="{BB962C8B-B14F-4D97-AF65-F5344CB8AC3E}">
        <p14:creationId xmlns:p14="http://schemas.microsoft.com/office/powerpoint/2010/main" val="82937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07850-D7BF-C670-44DD-E7B2A193C5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DAF3E-3451-C977-5741-FAC2AEFBC3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2C9AAC-2540-6C37-5CA0-69EE00A146F8}"/>
              </a:ext>
            </a:extLst>
          </p:cNvPr>
          <p:cNvSpPr>
            <a:spLocks noGrp="1"/>
          </p:cNvSpPr>
          <p:nvPr>
            <p:ph type="body" idx="1"/>
          </p:nvPr>
        </p:nvSpPr>
        <p:spPr/>
        <p:txBody>
          <a:bodyPr/>
          <a:lstStyle/>
          <a:p>
            <a:r>
              <a:rPr lang="en-US" dirty="0"/>
              <a:t>In terms of mean accuracy</a:t>
            </a:r>
          </a:p>
        </p:txBody>
      </p:sp>
      <p:sp>
        <p:nvSpPr>
          <p:cNvPr id="4" name="Slide Number Placeholder 3">
            <a:extLst>
              <a:ext uri="{FF2B5EF4-FFF2-40B4-BE49-F238E27FC236}">
                <a16:creationId xmlns:a16="http://schemas.microsoft.com/office/drawing/2014/main" id="{EBE634B3-6F4D-6A02-5277-A269A473F2F4}"/>
              </a:ext>
            </a:extLst>
          </p:cNvPr>
          <p:cNvSpPr>
            <a:spLocks noGrp="1"/>
          </p:cNvSpPr>
          <p:nvPr>
            <p:ph type="sldNum" sz="quarter" idx="5"/>
          </p:nvPr>
        </p:nvSpPr>
        <p:spPr/>
        <p:txBody>
          <a:bodyPr/>
          <a:lstStyle/>
          <a:p>
            <a:fld id="{B95FA167-C136-4530-95CD-18357ED57258}" type="slidenum">
              <a:rPr lang="en-US" smtClean="0"/>
              <a:t>17</a:t>
            </a:fld>
            <a:endParaRPr lang="en-US"/>
          </a:p>
        </p:txBody>
      </p:sp>
    </p:spTree>
    <p:extLst>
      <p:ext uri="{BB962C8B-B14F-4D97-AF65-F5344CB8AC3E}">
        <p14:creationId xmlns:p14="http://schemas.microsoft.com/office/powerpoint/2010/main" val="1214492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let’s talk about what is item set and why we want to include item sets in our exams.</a:t>
            </a:r>
          </a:p>
          <a:p>
            <a:pPr marL="228600" indent="-228600">
              <a:buAutoNum type="arabicPeriod"/>
            </a:pPr>
            <a:r>
              <a:rPr lang="en-US" dirty="0"/>
              <a:t>When multiple items utilized the same stimulus or a sequence of stimuli, these items forms an item set. </a:t>
            </a:r>
            <a:r>
              <a:rPr lang="en-US" sz="1800" dirty="0">
                <a:effectLst/>
                <a:latin typeface="Aptos" panose="02110004020202020204"/>
                <a:ea typeface="DengXian" panose="02010600030101010101" pitchFamily="2" charset="-122"/>
                <a:cs typeface="Times New Roman" panose="02020603050405020304" pitchFamily="18" charset="0"/>
              </a:rPr>
              <a:t>Administering item sets reduces the time spent processing stimuli compared to administering multiple independent items. Furthermore, item sets facilitate problem-solving within the testing process, resulting in a more cohesive and streamlined assessment experience. In this way, item sets are used more and more in CAT. A similar concept is </a:t>
            </a:r>
            <a:r>
              <a:rPr lang="en-US" sz="1800" dirty="0" err="1">
                <a:effectLst/>
                <a:latin typeface="Aptos" panose="02110004020202020204"/>
                <a:ea typeface="DengXian" panose="02010600030101010101" pitchFamily="2" charset="-122"/>
                <a:cs typeface="Times New Roman" panose="02020603050405020304" pitchFamily="18" charset="0"/>
              </a:rPr>
              <a:t>testlet</a:t>
            </a:r>
            <a:r>
              <a:rPr lang="en-US" sz="1800" dirty="0">
                <a:effectLst/>
                <a:latin typeface="Aptos" panose="02110004020202020204"/>
                <a:ea typeface="DengXian" panose="02010600030101010101" pitchFamily="2" charset="-122"/>
                <a:cs typeface="Times New Roman" panose="02020603050405020304" pitchFamily="18" charset="0"/>
              </a:rPr>
              <a:t>. I think item set and </a:t>
            </a:r>
            <a:r>
              <a:rPr lang="en-US" sz="1800" dirty="0" err="1">
                <a:effectLst/>
                <a:latin typeface="Aptos" panose="02110004020202020204"/>
                <a:ea typeface="DengXian" panose="02010600030101010101" pitchFamily="2" charset="-122"/>
                <a:cs typeface="Times New Roman" panose="02020603050405020304" pitchFamily="18" charset="0"/>
              </a:rPr>
              <a:t>testlet</a:t>
            </a:r>
            <a:r>
              <a:rPr lang="en-US" sz="1800" dirty="0">
                <a:effectLst/>
                <a:latin typeface="Aptos" panose="02110004020202020204"/>
                <a:ea typeface="DengXian" panose="02010600030101010101" pitchFamily="2" charset="-122"/>
                <a:cs typeface="Times New Roman" panose="02020603050405020304" pitchFamily="18" charset="0"/>
              </a:rPr>
              <a:t> are generally interchangeable. It’s just </a:t>
            </a:r>
            <a:r>
              <a:rPr lang="en-US" sz="1800" dirty="0" err="1">
                <a:effectLst/>
                <a:latin typeface="Aptos" panose="02110004020202020204"/>
                <a:ea typeface="DengXian" panose="02010600030101010101" pitchFamily="2" charset="-122"/>
                <a:cs typeface="Times New Roman" panose="02020603050405020304" pitchFamily="18" charset="0"/>
              </a:rPr>
              <a:t>testlet</a:t>
            </a:r>
            <a:r>
              <a:rPr lang="en-US" sz="1800" dirty="0">
                <a:effectLst/>
                <a:latin typeface="Aptos" panose="02110004020202020204"/>
                <a:ea typeface="DengXian" panose="02010600030101010101" pitchFamily="2" charset="-122"/>
                <a:cs typeface="Times New Roman" panose="02020603050405020304" pitchFamily="18" charset="0"/>
              </a:rPr>
              <a:t> usually is associated with </a:t>
            </a:r>
            <a:r>
              <a:rPr lang="en-US" sz="1800" dirty="0" err="1">
                <a:effectLst/>
                <a:latin typeface="Aptos" panose="02110004020202020204"/>
                <a:ea typeface="DengXian" panose="02010600030101010101" pitchFamily="2" charset="-122"/>
                <a:cs typeface="Times New Roman" panose="02020603050405020304" pitchFamily="18" charset="0"/>
              </a:rPr>
              <a:t>testlet</a:t>
            </a:r>
            <a:r>
              <a:rPr lang="en-US" sz="1800" dirty="0">
                <a:effectLst/>
                <a:latin typeface="Aptos" panose="02110004020202020204"/>
                <a:ea typeface="DengXian" panose="02010600030101010101" pitchFamily="2" charset="-122"/>
                <a:cs typeface="Times New Roman" panose="02020603050405020304" pitchFamily="18" charset="0"/>
              </a:rPr>
              <a:t> item response model.</a:t>
            </a:r>
          </a:p>
          <a:p>
            <a:pPr marL="228600" indent="-228600">
              <a:buAutoNum type="arabicPeriod"/>
            </a:pPr>
            <a:r>
              <a:rPr lang="en-US" sz="1800" dirty="0">
                <a:effectLst/>
                <a:latin typeface="Aptos" panose="02110004020202020204"/>
                <a:ea typeface="DengXian" panose="02010600030101010101" pitchFamily="2" charset="-122"/>
                <a:cs typeface="Times New Roman" panose="02020603050405020304" pitchFamily="18" charset="0"/>
              </a:rPr>
              <a:t>Here is an item set that contains 3 items. Each row contains the item parameters. Each item is a polytomous item that is scored from 0 to 3. In this way, each item contains 3 thresholds D1 to D3. For demonstration purpose, all the examples we have are based on this item set. </a:t>
            </a:r>
          </a:p>
        </p:txBody>
      </p:sp>
      <p:sp>
        <p:nvSpPr>
          <p:cNvPr id="4" name="Slide Number Placeholder 3"/>
          <p:cNvSpPr>
            <a:spLocks noGrp="1"/>
          </p:cNvSpPr>
          <p:nvPr>
            <p:ph type="sldNum" sz="quarter" idx="5"/>
          </p:nvPr>
        </p:nvSpPr>
        <p:spPr/>
        <p:txBody>
          <a:bodyPr/>
          <a:lstStyle/>
          <a:p>
            <a:fld id="{B95FA167-C136-4530-95CD-18357ED57258}" type="slidenum">
              <a:rPr lang="en-US" smtClean="0"/>
              <a:t>2</a:t>
            </a:fld>
            <a:endParaRPr lang="en-US"/>
          </a:p>
        </p:txBody>
      </p:sp>
    </p:spTree>
    <p:extLst>
      <p:ext uri="{BB962C8B-B14F-4D97-AF65-F5344CB8AC3E}">
        <p14:creationId xmlns:p14="http://schemas.microsoft.com/office/powerpoint/2010/main" val="664108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EFF24-8EC0-387F-7702-37C00F205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A47A31-0BC3-A302-8F38-831AF65C98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BAFE4D-B759-288A-B5C1-FFD252507AB3}"/>
              </a:ext>
            </a:extLst>
          </p:cNvPr>
          <p:cNvSpPr>
            <a:spLocks noGrp="1"/>
          </p:cNvSpPr>
          <p:nvPr>
            <p:ph type="body" idx="1"/>
          </p:nvPr>
        </p:nvSpPr>
        <p:spPr/>
        <p:txBody>
          <a:bodyPr/>
          <a:lstStyle/>
          <a:p>
            <a:r>
              <a:rPr lang="en-US" dirty="0"/>
              <a:t>1. In CAT administration, items are assigned to best estimate candidate’s ability, that is select item that suits candidate’s ability the best.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a:t>
            </a:r>
            <a:r>
              <a:rPr lang="en-US" sz="1200" dirty="0">
                <a:effectLst/>
                <a:latin typeface="Aptos"/>
                <a:ea typeface="DengXian" panose="02010600030101010101" pitchFamily="2" charset="-122"/>
                <a:cs typeface="Times New Roman" panose="02020603050405020304" pitchFamily="18" charset="0"/>
              </a:rPr>
              <a:t>Online calibration is usually applied within a CAT. It can definitely work in other kinds of computer-based exam.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ptos"/>
                <a:ea typeface="DengXian" panose="02010600030101010101" pitchFamily="2" charset="-122"/>
                <a:cs typeface="Times New Roman" panose="02020603050405020304" pitchFamily="18" charset="0"/>
              </a:rPr>
              <a:t>3. Online calibration assign EXP items to candidates adaptive, however the goal is to calibrate EXP items. That is, select candidates that suits items’ parameter the best. </a:t>
            </a:r>
          </a:p>
          <a:p>
            <a:endParaRPr lang="en-US" dirty="0"/>
          </a:p>
        </p:txBody>
      </p:sp>
      <p:sp>
        <p:nvSpPr>
          <p:cNvPr id="4" name="Slide Number Placeholder 3">
            <a:extLst>
              <a:ext uri="{FF2B5EF4-FFF2-40B4-BE49-F238E27FC236}">
                <a16:creationId xmlns:a16="http://schemas.microsoft.com/office/drawing/2014/main" id="{822D52E6-8FB2-EA66-B556-C2C7E7501BD0}"/>
              </a:ext>
            </a:extLst>
          </p:cNvPr>
          <p:cNvSpPr>
            <a:spLocks noGrp="1"/>
          </p:cNvSpPr>
          <p:nvPr>
            <p:ph type="sldNum" sz="quarter" idx="5"/>
          </p:nvPr>
        </p:nvSpPr>
        <p:spPr/>
        <p:txBody>
          <a:bodyPr/>
          <a:lstStyle/>
          <a:p>
            <a:fld id="{B95FA167-C136-4530-95CD-18357ED57258}" type="slidenum">
              <a:rPr lang="en-US" smtClean="0"/>
              <a:t>3</a:t>
            </a:fld>
            <a:endParaRPr lang="en-US"/>
          </a:p>
        </p:txBody>
      </p:sp>
    </p:spTree>
    <p:extLst>
      <p:ext uri="{BB962C8B-B14F-4D97-AF65-F5344CB8AC3E}">
        <p14:creationId xmlns:p14="http://schemas.microsoft.com/office/powerpoint/2010/main" val="73378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82337-B4A1-E893-3E51-1A1DD24988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1308E7-16A0-8E2A-13F1-6C07C6E3B5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813913-8553-BF76-8A62-C67FBC972CA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ptos" panose="02110004020202020204"/>
                <a:ea typeface="DengXian" panose="02010600030101010101" pitchFamily="2" charset="-122"/>
                <a:cs typeface="Times New Roman" panose="02020603050405020304" pitchFamily="18" charset="0"/>
              </a:rPr>
              <a:t>Now we are going to talk about what is special about item set online calibration, why it needs to be studies.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ptos" panose="02110004020202020204"/>
                <a:ea typeface="DengXian" panose="02010600030101010101" pitchFamily="2" charset="-122"/>
                <a:cs typeface="Times New Roman" panose="02020603050405020304" pitchFamily="18" charset="0"/>
              </a:rPr>
              <a:t>1. </a:t>
            </a:r>
            <a:r>
              <a:rPr lang="en-US" sz="1800" dirty="0">
                <a:latin typeface="Aptos"/>
                <a:ea typeface="DengXian" panose="02010600030101010101" pitchFamily="2" charset="-122"/>
                <a:cs typeface="Times New Roman" panose="02020603050405020304" pitchFamily="18" charset="0"/>
              </a:rPr>
              <a:t>The goal of item set online calibration is to </a:t>
            </a:r>
            <a:r>
              <a:rPr lang="en-US" sz="1800" b="1" dirty="0">
                <a:solidFill>
                  <a:srgbClr val="C00000"/>
                </a:solidFill>
                <a:latin typeface="Aptos"/>
                <a:ea typeface="DengXian" panose="02010600030101010101" pitchFamily="2" charset="-122"/>
                <a:cs typeface="Times New Roman" panose="02020603050405020304" pitchFamily="18" charset="0"/>
              </a:rPr>
              <a:t>estimate all item difficulties</a:t>
            </a:r>
            <a:r>
              <a:rPr lang="en-US" sz="1800" b="1" dirty="0">
                <a:solidFill>
                  <a:srgbClr val="FF0000"/>
                </a:solidFill>
                <a:latin typeface="Aptos"/>
                <a:ea typeface="DengXian" panose="02010600030101010101" pitchFamily="2" charset="-122"/>
                <a:cs typeface="Times New Roman" panose="02020603050405020304" pitchFamily="18" charset="0"/>
              </a:rPr>
              <a:t> </a:t>
            </a:r>
            <a:r>
              <a:rPr lang="en-US" sz="1800" dirty="0">
                <a:latin typeface="Aptos"/>
                <a:ea typeface="DengXian" panose="02010600030101010101" pitchFamily="2" charset="-122"/>
                <a:cs typeface="Times New Roman" panose="02020603050405020304" pitchFamily="18" charset="0"/>
              </a:rPr>
              <a:t>(all thresholds in polytomous items) </a:t>
            </a:r>
            <a:r>
              <a:rPr lang="en-US" sz="1800" b="1" dirty="0">
                <a:solidFill>
                  <a:srgbClr val="C00000"/>
                </a:solidFill>
                <a:latin typeface="Aptos"/>
                <a:ea typeface="DengXian" panose="02010600030101010101" pitchFamily="2" charset="-122"/>
                <a:cs typeface="Times New Roman" panose="02020603050405020304" pitchFamily="18" charset="0"/>
              </a:rPr>
              <a:t>equally accurate</a:t>
            </a:r>
            <a:r>
              <a:rPr lang="en-US" sz="1800" dirty="0">
                <a:latin typeface="Aptos"/>
                <a:ea typeface="DengXian" panose="02010600030101010101" pitchFamily="2" charset="-122"/>
                <a:cs typeface="Times New Roman" panose="02020603050405020304" pitchFamily="18" charset="0"/>
              </a:rPr>
              <a:t>, while the </a:t>
            </a:r>
            <a:r>
              <a:rPr lang="en-US" sz="1800" b="1" dirty="0">
                <a:solidFill>
                  <a:schemeClr val="accent6">
                    <a:lumMod val="75000"/>
                  </a:schemeClr>
                </a:solidFill>
                <a:latin typeface="Aptos"/>
                <a:ea typeface="DengXian" panose="02010600030101010101" pitchFamily="2" charset="-122"/>
                <a:cs typeface="Times New Roman" panose="02020603050405020304" pitchFamily="18" charset="0"/>
              </a:rPr>
              <a:t>entire item set is assigned to a candidate at once</a:t>
            </a:r>
            <a:r>
              <a:rPr lang="en-US" sz="1800" dirty="0">
                <a:latin typeface="Aptos"/>
                <a:ea typeface="DengXian" panose="02010600030101010101" pitchFamily="2" charset="-122"/>
                <a:cs typeface="Times New Roman" panose="02020603050405020304" pitchFamily="18" charset="0"/>
              </a:rPr>
              <a:t>. </a:t>
            </a:r>
          </a:p>
          <a:p>
            <a:r>
              <a:rPr lang="en-US" sz="1800" dirty="0">
                <a:effectLst/>
                <a:latin typeface="Aptos" panose="02110004020202020204"/>
                <a:ea typeface="DengXian" panose="02010600030101010101" pitchFamily="2" charset="-122"/>
                <a:cs typeface="Times New Roman" panose="02020603050405020304" pitchFamily="18" charset="0"/>
              </a:rPr>
              <a:t>For example, the item sets we used in our licensure exams, contain 6 items each, most of time there would be more than 10 thresholds involved. In this way, selecting the most appropriate candidate to answer each item sets would be a pretty complex task, as we are supposed to leverage over the more than 10 thresholds at the same time. </a:t>
            </a:r>
            <a:endParaRPr lang="en-US" dirty="0"/>
          </a:p>
        </p:txBody>
      </p:sp>
      <p:sp>
        <p:nvSpPr>
          <p:cNvPr id="4" name="Slide Number Placeholder 3">
            <a:extLst>
              <a:ext uri="{FF2B5EF4-FFF2-40B4-BE49-F238E27FC236}">
                <a16:creationId xmlns:a16="http://schemas.microsoft.com/office/drawing/2014/main" id="{24CABF4A-C165-F112-9913-B9017CCD674B}"/>
              </a:ext>
            </a:extLst>
          </p:cNvPr>
          <p:cNvSpPr>
            <a:spLocks noGrp="1"/>
          </p:cNvSpPr>
          <p:nvPr>
            <p:ph type="sldNum" sz="quarter" idx="5"/>
          </p:nvPr>
        </p:nvSpPr>
        <p:spPr/>
        <p:txBody>
          <a:bodyPr/>
          <a:lstStyle/>
          <a:p>
            <a:fld id="{B95FA167-C136-4530-95CD-18357ED57258}" type="slidenum">
              <a:rPr lang="en-US" smtClean="0"/>
              <a:t>4</a:t>
            </a:fld>
            <a:endParaRPr lang="en-US"/>
          </a:p>
        </p:txBody>
      </p:sp>
    </p:spTree>
    <p:extLst>
      <p:ext uri="{BB962C8B-B14F-4D97-AF65-F5344CB8AC3E}">
        <p14:creationId xmlns:p14="http://schemas.microsoft.com/office/powerpoint/2010/main" val="2158757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Online calibration usually contains two parts: pretest item selection and calibration algorithm. In this study, we only talk about item selection. </a:t>
            </a:r>
          </a:p>
          <a:p>
            <a:r>
              <a:rPr lang="en-US" dirty="0"/>
              <a:t>Here we are going to select item sets instead of single items. </a:t>
            </a:r>
          </a:p>
          <a:p>
            <a:pPr marL="228600" indent="-228600">
              <a:buAutoNum type="arabicPeriod"/>
            </a:pPr>
            <a:r>
              <a:rPr lang="en-US" dirty="0"/>
              <a:t>A group of methods that have promising performance in previous CAT study is hard to be applied to item set online calibration. </a:t>
            </a:r>
            <a:r>
              <a:rPr lang="en-US" sz="1200" dirty="0">
                <a:effectLst/>
                <a:latin typeface="Aptos"/>
                <a:ea typeface="DengXian" panose="02010600030101010101" pitchFamily="2" charset="-122"/>
                <a:cs typeface="Times New Roman" panose="02020603050405020304" pitchFamily="18" charset="0"/>
              </a:rPr>
              <a:t>KL information, mutual information, and entropy-based methods require integration. In item set online calibration, due to the number of thresholds involved, it would be multidimensional integration. </a:t>
            </a:r>
          </a:p>
          <a:p>
            <a:pPr marL="228600" indent="-228600">
              <a:buAutoNum type="arabicPeriod"/>
            </a:pPr>
            <a:r>
              <a:rPr lang="en-US" sz="1200" dirty="0">
                <a:effectLst/>
                <a:latin typeface="Aptos"/>
                <a:ea typeface="DengXian" panose="02010600030101010101" pitchFamily="2" charset="-122"/>
                <a:cs typeface="Times New Roman" panose="02020603050405020304" pitchFamily="18" charset="0"/>
              </a:rPr>
              <a:t>Fisher information-based method on the other hand, would be more promising. Fisher information for multidimensional problem would always be a 2-dimensional matrix. Then a matrix computation would be performed to get a scaler and used for selection. </a:t>
            </a:r>
          </a:p>
          <a:p>
            <a:pPr marL="228600" indent="-228600">
              <a:buAutoNum type="arabicPeriod"/>
            </a:pPr>
            <a:r>
              <a:rPr lang="en-US" sz="1200" dirty="0">
                <a:effectLst/>
                <a:latin typeface="Aptos"/>
                <a:ea typeface="DengXian" panose="02010600030101010101" pitchFamily="2" charset="-122"/>
                <a:cs typeface="Times New Roman" panose="02020603050405020304" pitchFamily="18" charset="0"/>
              </a:rPr>
              <a:t>Then the question becomes How to construct Fisher information matrix for item set. </a:t>
            </a:r>
            <a:endParaRPr lang="en-US" dirty="0"/>
          </a:p>
        </p:txBody>
      </p:sp>
      <p:sp>
        <p:nvSpPr>
          <p:cNvPr id="4" name="Slide Number Placeholder 3"/>
          <p:cNvSpPr>
            <a:spLocks noGrp="1"/>
          </p:cNvSpPr>
          <p:nvPr>
            <p:ph type="sldNum" sz="quarter" idx="5"/>
          </p:nvPr>
        </p:nvSpPr>
        <p:spPr/>
        <p:txBody>
          <a:bodyPr/>
          <a:lstStyle/>
          <a:p>
            <a:fld id="{B95FA167-C136-4530-95CD-18357ED57258}" type="slidenum">
              <a:rPr lang="en-US" smtClean="0"/>
              <a:t>5</a:t>
            </a:fld>
            <a:endParaRPr lang="en-US"/>
          </a:p>
        </p:txBody>
      </p:sp>
    </p:spTree>
    <p:extLst>
      <p:ext uri="{BB962C8B-B14F-4D97-AF65-F5344CB8AC3E}">
        <p14:creationId xmlns:p14="http://schemas.microsoft.com/office/powerpoint/2010/main" val="2015597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This is the item set you’ve seen before. It contains 3 items. each item has 3 thresholds. </a:t>
            </a:r>
          </a:p>
          <a:p>
            <a:pPr marL="228600" indent="-228600">
              <a:buAutoNum type="arabicPeriod"/>
            </a:pPr>
            <a:r>
              <a:rPr lang="en-US" dirty="0"/>
              <a:t>As we are talking about online calibration, we are accumulating information for each threshold, item and item set. In this way, the information provided by each candidate can be simply added up. Here, we are getting the item information of each item after these 10 candidates administered it.</a:t>
            </a:r>
          </a:p>
          <a:p>
            <a:pPr marL="228600" indent="-228600">
              <a:buAutoNum type="arabicPeriod"/>
            </a:pPr>
            <a:r>
              <a:rPr lang="en-US" dirty="0"/>
              <a:t>These are the ability of the 10 candidates. </a:t>
            </a:r>
          </a:p>
          <a:p>
            <a:pPr marL="228600" indent="-228600">
              <a:buAutoNum type="arabicPeriod"/>
            </a:pPr>
            <a:r>
              <a:rPr lang="en-US" dirty="0"/>
              <a:t>Here are the item information of each item in the set. As there are 3 thresholds in each item, the information matrix of an item is 3 by 3. </a:t>
            </a:r>
          </a:p>
        </p:txBody>
      </p:sp>
      <p:sp>
        <p:nvSpPr>
          <p:cNvPr id="4" name="Slide Number Placeholder 3"/>
          <p:cNvSpPr>
            <a:spLocks noGrp="1"/>
          </p:cNvSpPr>
          <p:nvPr>
            <p:ph type="sldNum" sz="quarter" idx="5"/>
          </p:nvPr>
        </p:nvSpPr>
        <p:spPr/>
        <p:txBody>
          <a:bodyPr/>
          <a:lstStyle/>
          <a:p>
            <a:fld id="{B95FA167-C136-4530-95CD-18357ED57258}" type="slidenum">
              <a:rPr lang="en-US" smtClean="0"/>
              <a:t>6</a:t>
            </a:fld>
            <a:endParaRPr lang="en-US"/>
          </a:p>
        </p:txBody>
      </p:sp>
    </p:spTree>
    <p:extLst>
      <p:ext uri="{BB962C8B-B14F-4D97-AF65-F5344CB8AC3E}">
        <p14:creationId xmlns:p14="http://schemas.microsoft.com/office/powerpoint/2010/main" val="3722026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propose 4 ways of constructing item set information matrix. The first is summation.</a:t>
            </a:r>
          </a:p>
          <a:p>
            <a:r>
              <a:rPr lang="en-US" dirty="0"/>
              <a:t>1. Here are the item information matrices of the three items in the set </a:t>
            </a:r>
          </a:p>
          <a:p>
            <a:r>
              <a:rPr lang="en-US" dirty="0"/>
              <a:t>5. When selecting operational item sets in CAT, the summation of item information is used as item set information. It is intuitive to assume that would also work for online calibration. </a:t>
            </a:r>
          </a:p>
          <a:p>
            <a:r>
              <a:rPr lang="en-US" dirty="0"/>
              <a:t>The summation item set information is the summation of all item information. For this item set, it’s a 3 by 3 matrix. Although it is intuitive, the summation of information is a blend of individual item thresholds. </a:t>
            </a:r>
          </a:p>
          <a:p>
            <a:endParaRPr lang="en-US" dirty="0"/>
          </a:p>
        </p:txBody>
      </p:sp>
      <p:sp>
        <p:nvSpPr>
          <p:cNvPr id="4" name="Slide Number Placeholder 3"/>
          <p:cNvSpPr>
            <a:spLocks noGrp="1"/>
          </p:cNvSpPr>
          <p:nvPr>
            <p:ph type="sldNum" sz="quarter" idx="5"/>
          </p:nvPr>
        </p:nvSpPr>
        <p:spPr/>
        <p:txBody>
          <a:bodyPr/>
          <a:lstStyle/>
          <a:p>
            <a:fld id="{B95FA167-C136-4530-95CD-18357ED57258}" type="slidenum">
              <a:rPr lang="en-US" smtClean="0"/>
              <a:t>7</a:t>
            </a:fld>
            <a:endParaRPr lang="en-US"/>
          </a:p>
        </p:txBody>
      </p:sp>
    </p:spTree>
    <p:extLst>
      <p:ext uri="{BB962C8B-B14F-4D97-AF65-F5344CB8AC3E}">
        <p14:creationId xmlns:p14="http://schemas.microsoft.com/office/powerpoint/2010/main" val="111718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item set information construct is called block diagonal</a:t>
            </a:r>
          </a:p>
          <a:p>
            <a:pPr marL="228600" indent="-228600">
              <a:buAutoNum type="arabicPeriod"/>
            </a:pPr>
            <a:r>
              <a:rPr lang="en-US" dirty="0"/>
              <a:t>These are the item information for each item in this item set</a:t>
            </a:r>
          </a:p>
          <a:p>
            <a:pPr marL="228600" indent="-228600">
              <a:buAutoNum type="arabicPeriod"/>
            </a:pPr>
            <a:r>
              <a:rPr lang="en-US" dirty="0"/>
              <a:t>The set information is a larger matrix, each row or column corresponds to one threshold. As we have 3 items in this item set and each item has 3 thresholds, the item set information matrix is a 9 by 9 matrix. The item information matrices are placed sequentially in the diagonal positions of this 9 by 9 matrix. The off-diagonal positions are filled with zeros. This indicates that each item provides information independently. This construct would also work if the item set contains both dichotomous items and polytomous items. </a:t>
            </a:r>
          </a:p>
        </p:txBody>
      </p:sp>
      <p:sp>
        <p:nvSpPr>
          <p:cNvPr id="4" name="Slide Number Placeholder 3"/>
          <p:cNvSpPr>
            <a:spLocks noGrp="1"/>
          </p:cNvSpPr>
          <p:nvPr>
            <p:ph type="sldNum" sz="quarter" idx="5"/>
          </p:nvPr>
        </p:nvSpPr>
        <p:spPr/>
        <p:txBody>
          <a:bodyPr/>
          <a:lstStyle/>
          <a:p>
            <a:fld id="{B95FA167-C136-4530-95CD-18357ED57258}" type="slidenum">
              <a:rPr lang="en-US" smtClean="0"/>
              <a:t>8</a:t>
            </a:fld>
            <a:endParaRPr lang="en-US"/>
          </a:p>
        </p:txBody>
      </p:sp>
    </p:spTree>
    <p:extLst>
      <p:ext uri="{BB962C8B-B14F-4D97-AF65-F5344CB8AC3E}">
        <p14:creationId xmlns:p14="http://schemas.microsoft.com/office/powerpoint/2010/main" val="2452240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2ACE8-A22A-6829-BE8C-B089799B14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FA7028-752D-7646-E58D-595E878EF2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845721-1ADA-8A0E-067C-96D31C6C686F}"/>
              </a:ext>
            </a:extLst>
          </p:cNvPr>
          <p:cNvSpPr>
            <a:spLocks noGrp="1"/>
          </p:cNvSpPr>
          <p:nvPr>
            <p:ph type="body" idx="1"/>
          </p:nvPr>
        </p:nvSpPr>
        <p:spPr/>
        <p:txBody>
          <a:bodyPr/>
          <a:lstStyle/>
          <a:p>
            <a:r>
              <a:rPr lang="en-US" sz="1800" dirty="0">
                <a:effectLst/>
                <a:latin typeface="Aptos"/>
                <a:ea typeface="DengXian" panose="02010600030101010101" pitchFamily="2" charset="-122"/>
                <a:cs typeface="Times New Roman" panose="02020603050405020304" pitchFamily="18" charset="0"/>
              </a:rPr>
              <a:t>The 3</a:t>
            </a:r>
            <a:r>
              <a:rPr lang="en-US" sz="1800" baseline="30000" dirty="0">
                <a:effectLst/>
                <a:latin typeface="Aptos"/>
                <a:ea typeface="DengXian" panose="02010600030101010101" pitchFamily="2" charset="-122"/>
                <a:cs typeface="Times New Roman" panose="02020603050405020304" pitchFamily="18" charset="0"/>
              </a:rPr>
              <a:t>rd</a:t>
            </a:r>
            <a:r>
              <a:rPr lang="en-US" sz="1800" dirty="0">
                <a:effectLst/>
                <a:latin typeface="Aptos"/>
                <a:ea typeface="DengXian" panose="02010600030101010101" pitchFamily="2" charset="-122"/>
                <a:cs typeface="Times New Roman" panose="02020603050405020304" pitchFamily="18" charset="0"/>
              </a:rPr>
              <a:t> set information construct is called super polytomous</a:t>
            </a:r>
            <a:r>
              <a:rPr lang="en-US" sz="1800">
                <a:effectLst/>
                <a:latin typeface="Aptos"/>
                <a:ea typeface="DengXian" panose="02010600030101010101" pitchFamily="2" charset="-122"/>
                <a:cs typeface="Times New Roman" panose="02020603050405020304" pitchFamily="18" charset="0"/>
              </a:rPr>
              <a:t>. </a:t>
            </a:r>
            <a:endParaRPr lang="en-US" sz="1800" dirty="0">
              <a:effectLst/>
              <a:latin typeface="Aptos"/>
              <a:ea typeface="DengXian" panose="02010600030101010101" pitchFamily="2" charset="-122"/>
              <a:cs typeface="Times New Roman" panose="02020603050405020304" pitchFamily="18" charset="0"/>
            </a:endParaRPr>
          </a:p>
          <a:p>
            <a:r>
              <a:rPr lang="en-US" sz="1800" dirty="0">
                <a:effectLst/>
                <a:latin typeface="Aptos"/>
                <a:ea typeface="DengXian" panose="02010600030101010101" pitchFamily="2" charset="-122"/>
                <a:cs typeface="Times New Roman" panose="02020603050405020304" pitchFamily="18" charset="0"/>
              </a:rPr>
              <a:t>1. This item set information representation treats an item set as a single super-polytomous item. A 3-item set, with items scored from 0 to 3, can be treated as one item scored from 0 to 9. The </a:t>
            </a:r>
            <a:r>
              <a:rPr lang="en-US" sz="1800" i="1" dirty="0">
                <a:effectLst/>
                <a:latin typeface="Aptos"/>
                <a:ea typeface="DengXian" panose="02010600030101010101" pitchFamily="2" charset="-122"/>
                <a:cs typeface="Times New Roman" panose="02020603050405020304" pitchFamily="18" charset="0"/>
              </a:rPr>
              <a:t>p</a:t>
            </a:r>
            <a:r>
              <a:rPr lang="en-US" sz="1800" dirty="0">
                <a:effectLst/>
                <a:latin typeface="Aptos"/>
                <a:ea typeface="DengXian" panose="02010600030101010101" pitchFamily="2" charset="-122"/>
                <a:cs typeface="Times New Roman" panose="02020603050405020304" pitchFamily="18" charset="0"/>
              </a:rPr>
              <a:t>-value of each score category is computed based on the</a:t>
            </a:r>
            <a:r>
              <a:rPr lang="en-US" sz="1800" i="1" dirty="0">
                <a:effectLst/>
                <a:latin typeface="Aptos"/>
                <a:ea typeface="DengXian" panose="02010600030101010101" pitchFamily="2" charset="-122"/>
                <a:cs typeface="Times New Roman" panose="02020603050405020304" pitchFamily="18" charset="0"/>
              </a:rPr>
              <a:t> p</a:t>
            </a:r>
            <a:r>
              <a:rPr lang="en-US" sz="1800" dirty="0">
                <a:effectLst/>
                <a:latin typeface="Aptos"/>
                <a:ea typeface="DengXian" panose="02010600030101010101" pitchFamily="2" charset="-122"/>
                <a:cs typeface="Times New Roman" panose="02020603050405020304" pitchFamily="18" charset="0"/>
              </a:rPr>
              <a:t>-values of each item scored from 0 to 3. In this way, the thresholds of this super polytomous item can be derived. </a:t>
            </a:r>
          </a:p>
          <a:p>
            <a:r>
              <a:rPr lang="en-US" sz="1800" dirty="0">
                <a:effectLst/>
                <a:latin typeface="Aptos"/>
                <a:ea typeface="DengXian" panose="02010600030101010101" pitchFamily="2" charset="-122"/>
                <a:cs typeface="Times New Roman" panose="02020603050405020304" pitchFamily="18" charset="0"/>
              </a:rPr>
              <a:t>3. Based on the derived super polytomous item thresholds, we can get the item information matrix of this super-polytomous item and use it as the item set information. As you can see, the elements that are far from the diagonal are very small.</a:t>
            </a:r>
          </a:p>
          <a:p>
            <a:endParaRPr lang="en-US" sz="1800" dirty="0">
              <a:effectLst/>
              <a:latin typeface="Aptos"/>
              <a:ea typeface="DengXian" panose="02010600030101010101" pitchFamily="2" charset="-122"/>
              <a:cs typeface="Times New Roman" panose="02020603050405020304" pitchFamily="18" charset="0"/>
            </a:endParaRPr>
          </a:p>
        </p:txBody>
      </p:sp>
      <p:sp>
        <p:nvSpPr>
          <p:cNvPr id="4" name="Slide Number Placeholder 3">
            <a:extLst>
              <a:ext uri="{FF2B5EF4-FFF2-40B4-BE49-F238E27FC236}">
                <a16:creationId xmlns:a16="http://schemas.microsoft.com/office/drawing/2014/main" id="{AD95D7C1-EE20-FEAA-2191-C6BCFE16738F}"/>
              </a:ext>
            </a:extLst>
          </p:cNvPr>
          <p:cNvSpPr>
            <a:spLocks noGrp="1"/>
          </p:cNvSpPr>
          <p:nvPr>
            <p:ph type="sldNum" sz="quarter" idx="5"/>
          </p:nvPr>
        </p:nvSpPr>
        <p:spPr/>
        <p:txBody>
          <a:bodyPr/>
          <a:lstStyle/>
          <a:p>
            <a:fld id="{B95FA167-C136-4530-95CD-18357ED57258}" type="slidenum">
              <a:rPr lang="en-US" smtClean="0"/>
              <a:t>9</a:t>
            </a:fld>
            <a:endParaRPr lang="en-US"/>
          </a:p>
        </p:txBody>
      </p:sp>
    </p:spTree>
    <p:extLst>
      <p:ext uri="{BB962C8B-B14F-4D97-AF65-F5344CB8AC3E}">
        <p14:creationId xmlns:p14="http://schemas.microsoft.com/office/powerpoint/2010/main" val="3260981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23CA3-E935-EC46-BB00-51D6FE7EA93F}"/>
              </a:ext>
            </a:extLst>
          </p:cNvPr>
          <p:cNvSpPr>
            <a:spLocks noGrp="1"/>
          </p:cNvSpPr>
          <p:nvPr>
            <p:ph type="ctrTitle" hasCustomPrompt="1"/>
          </p:nvPr>
        </p:nvSpPr>
        <p:spPr>
          <a:xfrm>
            <a:off x="2630310" y="2327452"/>
            <a:ext cx="7760527" cy="1186113"/>
          </a:xfrm>
          <a:prstGeom prst="rect">
            <a:avLst/>
          </a:prstGeom>
        </p:spPr>
        <p:txBody>
          <a:bodyPr lIns="0" tIns="0" rIns="0" bIns="0" anchor="t" anchorCtr="0"/>
          <a:lstStyle>
            <a:lvl1pPr algn="r">
              <a:lnSpc>
                <a:spcPct val="150000"/>
              </a:lnSpc>
              <a:defRPr sz="5400" b="0" i="0" baseline="0">
                <a:solidFill>
                  <a:schemeClr val="bg1"/>
                </a:solidFill>
                <a:latin typeface="Calibri" panose="020F0502020204030204" pitchFamily="34" charset="0"/>
                <a:cs typeface="Calibri" panose="020F0502020204030204" pitchFamily="34" charset="0"/>
              </a:defRPr>
            </a:lvl1pPr>
          </a:lstStyle>
          <a:p>
            <a:r>
              <a:rPr lang="en-US" dirty="0"/>
              <a:t>Title</a:t>
            </a:r>
          </a:p>
        </p:txBody>
      </p:sp>
      <p:sp>
        <p:nvSpPr>
          <p:cNvPr id="3" name="Subtitle 2">
            <a:extLst>
              <a:ext uri="{FF2B5EF4-FFF2-40B4-BE49-F238E27FC236}">
                <a16:creationId xmlns:a16="http://schemas.microsoft.com/office/drawing/2014/main" id="{DAE8B658-B623-6A4C-82C2-CB56D4C9F71D}"/>
              </a:ext>
            </a:extLst>
          </p:cNvPr>
          <p:cNvSpPr>
            <a:spLocks noGrp="1"/>
          </p:cNvSpPr>
          <p:nvPr>
            <p:ph type="subTitle" idx="1" hasCustomPrompt="1"/>
          </p:nvPr>
        </p:nvSpPr>
        <p:spPr>
          <a:xfrm>
            <a:off x="2630310" y="4066720"/>
            <a:ext cx="7760528" cy="1148644"/>
          </a:xfrm>
          <a:prstGeom prst="rect">
            <a:avLst/>
          </a:prstGeom>
        </p:spPr>
        <p:txBody>
          <a:bodyPr lIns="0" tIns="0" rIns="0" bIns="0"/>
          <a:lstStyle>
            <a:lvl1pPr marL="0" indent="0" algn="r">
              <a:buNone/>
              <a:defRPr sz="3200" b="0" i="0" baseline="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by</a:t>
            </a:r>
          </a:p>
        </p:txBody>
      </p:sp>
    </p:spTree>
    <p:extLst>
      <p:ext uri="{BB962C8B-B14F-4D97-AF65-F5344CB8AC3E}">
        <p14:creationId xmlns:p14="http://schemas.microsoft.com/office/powerpoint/2010/main" val="3962053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F743CB4-98D9-9D4A-B129-C6F45E960964}"/>
              </a:ext>
            </a:extLst>
          </p:cNvPr>
          <p:cNvSpPr>
            <a:spLocks noGrp="1"/>
          </p:cNvSpPr>
          <p:nvPr>
            <p:ph type="subTitle" idx="1"/>
          </p:nvPr>
        </p:nvSpPr>
        <p:spPr>
          <a:xfrm>
            <a:off x="1348633" y="2427890"/>
            <a:ext cx="10184523" cy="3074276"/>
          </a:xfrm>
          <a:prstGeom prst="rect">
            <a:avLst/>
          </a:prstGeom>
        </p:spPr>
        <p:txBody>
          <a:bodyPr lIns="0" tIns="0" rIns="0" bIns="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Slide Number Placeholder 3">
            <a:extLst>
              <a:ext uri="{FF2B5EF4-FFF2-40B4-BE49-F238E27FC236}">
                <a16:creationId xmlns:a16="http://schemas.microsoft.com/office/drawing/2014/main" id="{24D7F2E8-FEF7-472D-977F-3EFD4484113F}"/>
              </a:ext>
            </a:extLst>
          </p:cNvPr>
          <p:cNvSpPr>
            <a:spLocks noGrp="1"/>
          </p:cNvSpPr>
          <p:nvPr>
            <p:ph type="sldNum" sz="quarter" idx="10"/>
          </p:nvPr>
        </p:nvSpPr>
        <p:spPr>
          <a:xfrm>
            <a:off x="184473" y="6292013"/>
            <a:ext cx="2743200" cy="365125"/>
          </a:xfrm>
        </p:spPr>
        <p:txBody>
          <a:bodyPr/>
          <a:lstStyle/>
          <a:p>
            <a:fld id="{68E00A71-18B2-45D4-95FC-6B1D0E408E3F}" type="slidenum">
              <a:rPr lang="en-US" smtClean="0"/>
              <a:t>‹#›</a:t>
            </a:fld>
            <a:endParaRPr lang="en-US"/>
          </a:p>
        </p:txBody>
      </p:sp>
      <p:sp>
        <p:nvSpPr>
          <p:cNvPr id="6" name="Title 5">
            <a:extLst>
              <a:ext uri="{FF2B5EF4-FFF2-40B4-BE49-F238E27FC236}">
                <a16:creationId xmlns:a16="http://schemas.microsoft.com/office/drawing/2014/main" id="{3DE508E9-00DB-3620-B2C0-A6C84C8D013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449443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4F152A-5D49-E040-A099-4DBE3176136A}"/>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63548691"/>
      </p:ext>
    </p:extLst>
  </p:cSld>
  <p:clrMap bg1="lt1" tx1="dk1" bg2="lt2" tx2="dk2" accent1="accent1" accent2="accent2" accent3="accent3" accent4="accent4" accent5="accent5" accent6="accent6" hlink="hlink" folHlink="folHlink"/>
  <p:sldLayoutIdLst>
    <p:sldLayoutId id="2147483649"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FE6F19-352E-9240-9DEE-03BE699F6F6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872EA605-FF03-B30A-6020-BB322F0E8222}"/>
              </a:ext>
            </a:extLst>
          </p:cNvPr>
          <p:cNvSpPr>
            <a:spLocks noGrp="1"/>
          </p:cNvSpPr>
          <p:nvPr>
            <p:ph type="sldNum" sz="quarter" idx="4"/>
          </p:nvPr>
        </p:nvSpPr>
        <p:spPr>
          <a:xfrm>
            <a:off x="5482389"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8E00A71-18B2-45D4-95FC-6B1D0E408E3F}" type="slidenum">
              <a:rPr lang="en-US" smtClean="0"/>
              <a:t>‹#›</a:t>
            </a:fld>
            <a:endParaRPr lang="en-US"/>
          </a:p>
        </p:txBody>
      </p:sp>
    </p:spTree>
    <p:extLst>
      <p:ext uri="{BB962C8B-B14F-4D97-AF65-F5344CB8AC3E}">
        <p14:creationId xmlns:p14="http://schemas.microsoft.com/office/powerpoint/2010/main" val="706552036"/>
      </p:ext>
    </p:extLst>
  </p:cSld>
  <p:clrMap bg1="lt1" tx1="dk1" bg2="lt2" tx2="dk2" accent1="accent1" accent2="accent2" accent3="accent3" accent4="accent4" accent5="accent5" accent6="accent6" hlink="hlink" folHlink="folHlink"/>
  <p:sldLayoutIdLst>
    <p:sldLayoutId id="2147483661"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DBFB3-D1ED-FF40-AF43-901DA3DB1D1F}"/>
              </a:ext>
            </a:extLst>
          </p:cNvPr>
          <p:cNvSpPr>
            <a:spLocks noGrp="1"/>
          </p:cNvSpPr>
          <p:nvPr>
            <p:ph type="ctrTitle"/>
          </p:nvPr>
        </p:nvSpPr>
        <p:spPr>
          <a:xfrm>
            <a:off x="1196502" y="2327452"/>
            <a:ext cx="9194335" cy="1186113"/>
          </a:xfrm>
        </p:spPr>
        <p:txBody>
          <a:bodyPr/>
          <a:lstStyle/>
          <a:p>
            <a:pPr algn="ctr">
              <a:lnSpc>
                <a:spcPct val="100000"/>
              </a:lnSpc>
            </a:pPr>
            <a:r>
              <a:rPr lang="en-US" sz="4800" b="1" dirty="0"/>
              <a:t>Polytomous Item Sets in CAT:</a:t>
            </a:r>
            <a:br>
              <a:rPr lang="en-US" sz="4800" dirty="0"/>
            </a:br>
            <a:r>
              <a:rPr lang="en-US" sz="3600" b="1" dirty="0"/>
              <a:t>Novel Representations for Online Calibration</a:t>
            </a:r>
          </a:p>
        </p:txBody>
      </p:sp>
      <p:sp>
        <p:nvSpPr>
          <p:cNvPr id="3" name="Subtitle 2">
            <a:extLst>
              <a:ext uri="{FF2B5EF4-FFF2-40B4-BE49-F238E27FC236}">
                <a16:creationId xmlns:a16="http://schemas.microsoft.com/office/drawing/2014/main" id="{05C6126C-DA72-0047-85DD-70E5C4FE359C}"/>
              </a:ext>
            </a:extLst>
          </p:cNvPr>
          <p:cNvSpPr>
            <a:spLocks noGrp="1"/>
          </p:cNvSpPr>
          <p:nvPr>
            <p:ph type="subTitle" idx="1"/>
          </p:nvPr>
        </p:nvSpPr>
        <p:spPr>
          <a:xfrm>
            <a:off x="2630310" y="4572561"/>
            <a:ext cx="7760528" cy="1148644"/>
          </a:xfrm>
        </p:spPr>
        <p:txBody>
          <a:bodyPr/>
          <a:lstStyle/>
          <a:p>
            <a:pPr>
              <a:lnSpc>
                <a:spcPct val="100000"/>
              </a:lnSpc>
              <a:spcBef>
                <a:spcPts val="0"/>
              </a:spcBef>
            </a:pPr>
            <a:r>
              <a:rPr lang="en-US" dirty="0"/>
              <a:t>Zhuoran Wang</a:t>
            </a:r>
          </a:p>
          <a:p>
            <a:pPr>
              <a:lnSpc>
                <a:spcPct val="100000"/>
              </a:lnSpc>
              <a:spcBef>
                <a:spcPts val="0"/>
              </a:spcBef>
            </a:pPr>
            <a:r>
              <a:rPr lang="en-US" dirty="0"/>
              <a:t>William Muntean</a:t>
            </a:r>
          </a:p>
          <a:p>
            <a:pPr>
              <a:lnSpc>
                <a:spcPct val="100000"/>
              </a:lnSpc>
              <a:spcBef>
                <a:spcPts val="0"/>
              </a:spcBef>
            </a:pPr>
            <a:r>
              <a:rPr lang="en-US" dirty="0"/>
              <a:t>Joe Betts</a:t>
            </a:r>
          </a:p>
        </p:txBody>
      </p:sp>
    </p:spTree>
    <p:extLst>
      <p:ext uri="{BB962C8B-B14F-4D97-AF65-F5344CB8AC3E}">
        <p14:creationId xmlns:p14="http://schemas.microsoft.com/office/powerpoint/2010/main" val="777151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C03D7-D8DE-2CA8-03B2-52A8EEBDE8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8AAFDD-E2A8-4117-E144-8888ED0CE067}"/>
              </a:ext>
            </a:extLst>
          </p:cNvPr>
          <p:cNvSpPr>
            <a:spLocks noGrp="1"/>
          </p:cNvSpPr>
          <p:nvPr>
            <p:ph type="ctrTitle"/>
          </p:nvPr>
        </p:nvSpPr>
        <p:spPr>
          <a:xfrm>
            <a:off x="1348633" y="227414"/>
            <a:ext cx="10184523" cy="1037513"/>
          </a:xfrm>
          <a:prstGeom prst="rect">
            <a:avLst/>
          </a:prstGeom>
        </p:spPr>
        <p:txBody>
          <a:bodyPr/>
          <a:lstStyle/>
          <a:p>
            <a:r>
              <a:rPr lang="en-US" dirty="0"/>
              <a:t>Fisher information matrix construction</a:t>
            </a:r>
            <a:br>
              <a:rPr lang="en-US" dirty="0"/>
            </a:br>
            <a:r>
              <a:rPr lang="en-US" sz="3600" dirty="0"/>
              <a:t>--Ordered Thresholds</a:t>
            </a:r>
          </a:p>
        </p:txBody>
      </p:sp>
      <p:sp>
        <p:nvSpPr>
          <p:cNvPr id="8" name="TextBox 7">
            <a:extLst>
              <a:ext uri="{FF2B5EF4-FFF2-40B4-BE49-F238E27FC236}">
                <a16:creationId xmlns:a16="http://schemas.microsoft.com/office/drawing/2014/main" id="{9A10CD65-04EB-19E7-AD9B-83DB7796DC77}"/>
              </a:ext>
            </a:extLst>
          </p:cNvPr>
          <p:cNvSpPr txBox="1"/>
          <p:nvPr/>
        </p:nvSpPr>
        <p:spPr>
          <a:xfrm>
            <a:off x="982766" y="1200759"/>
            <a:ext cx="2862841" cy="3108543"/>
          </a:xfrm>
          <a:prstGeom prst="rect">
            <a:avLst/>
          </a:prstGeom>
          <a:noFill/>
        </p:spPr>
        <p:txBody>
          <a:bodyPr wrap="square" rtlCol="0">
            <a:spAutoFit/>
          </a:bodyPr>
          <a:lstStyle/>
          <a:p>
            <a:r>
              <a:rPr lang="en-US" sz="2800" b="1" dirty="0"/>
              <a:t>Super Item Parameters</a:t>
            </a:r>
          </a:p>
          <a:p>
            <a:endParaRPr lang="en-US" sz="2800" b="1" dirty="0"/>
          </a:p>
          <a:p>
            <a:endParaRPr lang="en-US" sz="2800" b="1" dirty="0"/>
          </a:p>
          <a:p>
            <a:endParaRPr lang="en-US" sz="2800" b="1" dirty="0"/>
          </a:p>
          <a:p>
            <a:endParaRPr lang="en-US" sz="2800" b="1" dirty="0"/>
          </a:p>
          <a:p>
            <a:r>
              <a:rPr lang="en-US" sz="2800" b="1" dirty="0"/>
              <a:t>Set Information</a:t>
            </a:r>
          </a:p>
        </p:txBody>
      </p:sp>
      <p:graphicFrame>
        <p:nvGraphicFramePr>
          <p:cNvPr id="3" name="Table 2">
            <a:extLst>
              <a:ext uri="{FF2B5EF4-FFF2-40B4-BE49-F238E27FC236}">
                <a16:creationId xmlns:a16="http://schemas.microsoft.com/office/drawing/2014/main" id="{8D185786-0F23-2D99-5550-5D13133D2F5B}"/>
              </a:ext>
            </a:extLst>
          </p:cNvPr>
          <p:cNvGraphicFramePr>
            <a:graphicFrameLocks noGrp="1"/>
          </p:cNvGraphicFramePr>
          <p:nvPr>
            <p:extLst>
              <p:ext uri="{D42A27DB-BD31-4B8C-83A1-F6EECF244321}">
                <p14:modId xmlns:p14="http://schemas.microsoft.com/office/powerpoint/2010/main" val="331955814"/>
              </p:ext>
            </p:extLst>
          </p:nvPr>
        </p:nvGraphicFramePr>
        <p:xfrm>
          <a:off x="3845607" y="1357340"/>
          <a:ext cx="7315200" cy="74168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413208403"/>
                    </a:ext>
                  </a:extLst>
                </a:gridCol>
                <a:gridCol w="812800">
                  <a:extLst>
                    <a:ext uri="{9D8B030D-6E8A-4147-A177-3AD203B41FA5}">
                      <a16:colId xmlns:a16="http://schemas.microsoft.com/office/drawing/2014/main" val="1603294512"/>
                    </a:ext>
                  </a:extLst>
                </a:gridCol>
                <a:gridCol w="812800">
                  <a:extLst>
                    <a:ext uri="{9D8B030D-6E8A-4147-A177-3AD203B41FA5}">
                      <a16:colId xmlns:a16="http://schemas.microsoft.com/office/drawing/2014/main" val="3621401293"/>
                    </a:ext>
                  </a:extLst>
                </a:gridCol>
                <a:gridCol w="812800">
                  <a:extLst>
                    <a:ext uri="{9D8B030D-6E8A-4147-A177-3AD203B41FA5}">
                      <a16:colId xmlns:a16="http://schemas.microsoft.com/office/drawing/2014/main" val="2990479689"/>
                    </a:ext>
                  </a:extLst>
                </a:gridCol>
                <a:gridCol w="812800">
                  <a:extLst>
                    <a:ext uri="{9D8B030D-6E8A-4147-A177-3AD203B41FA5}">
                      <a16:colId xmlns:a16="http://schemas.microsoft.com/office/drawing/2014/main" val="1266537823"/>
                    </a:ext>
                  </a:extLst>
                </a:gridCol>
                <a:gridCol w="812800">
                  <a:extLst>
                    <a:ext uri="{9D8B030D-6E8A-4147-A177-3AD203B41FA5}">
                      <a16:colId xmlns:a16="http://schemas.microsoft.com/office/drawing/2014/main" val="1118591783"/>
                    </a:ext>
                  </a:extLst>
                </a:gridCol>
                <a:gridCol w="812800">
                  <a:extLst>
                    <a:ext uri="{9D8B030D-6E8A-4147-A177-3AD203B41FA5}">
                      <a16:colId xmlns:a16="http://schemas.microsoft.com/office/drawing/2014/main" val="1763556698"/>
                    </a:ext>
                  </a:extLst>
                </a:gridCol>
                <a:gridCol w="812800">
                  <a:extLst>
                    <a:ext uri="{9D8B030D-6E8A-4147-A177-3AD203B41FA5}">
                      <a16:colId xmlns:a16="http://schemas.microsoft.com/office/drawing/2014/main" val="530037222"/>
                    </a:ext>
                  </a:extLst>
                </a:gridCol>
                <a:gridCol w="812800">
                  <a:extLst>
                    <a:ext uri="{9D8B030D-6E8A-4147-A177-3AD203B41FA5}">
                      <a16:colId xmlns:a16="http://schemas.microsoft.com/office/drawing/2014/main" val="2553893623"/>
                    </a:ext>
                  </a:extLst>
                </a:gridCol>
              </a:tblGrid>
              <a:tr h="370840">
                <a:tc>
                  <a:txBody>
                    <a:bodyPr/>
                    <a:lstStyle/>
                    <a:p>
                      <a:r>
                        <a:rPr lang="en-US" b="1" dirty="0"/>
                        <a:t>D_1</a:t>
                      </a:r>
                    </a:p>
                  </a:txBody>
                  <a:tcPr/>
                </a:tc>
                <a:tc>
                  <a:txBody>
                    <a:bodyPr/>
                    <a:lstStyle/>
                    <a:p>
                      <a:r>
                        <a:rPr lang="en-US" b="1" dirty="0"/>
                        <a:t>D_2</a:t>
                      </a:r>
                    </a:p>
                  </a:txBody>
                  <a:tcPr/>
                </a:tc>
                <a:tc>
                  <a:txBody>
                    <a:bodyPr/>
                    <a:lstStyle/>
                    <a:p>
                      <a:r>
                        <a:rPr lang="en-US" b="1" dirty="0"/>
                        <a:t>D_3</a:t>
                      </a:r>
                    </a:p>
                  </a:txBody>
                  <a:tcPr/>
                </a:tc>
                <a:tc>
                  <a:txBody>
                    <a:bodyPr/>
                    <a:lstStyle/>
                    <a:p>
                      <a:r>
                        <a:rPr lang="en-US" b="1" dirty="0"/>
                        <a:t>D_4</a:t>
                      </a:r>
                    </a:p>
                  </a:txBody>
                  <a:tcPr/>
                </a:tc>
                <a:tc>
                  <a:txBody>
                    <a:bodyPr/>
                    <a:lstStyle/>
                    <a:p>
                      <a:r>
                        <a:rPr lang="en-US" b="1" dirty="0"/>
                        <a:t>D_5</a:t>
                      </a:r>
                    </a:p>
                  </a:txBody>
                  <a:tcPr/>
                </a:tc>
                <a:tc>
                  <a:txBody>
                    <a:bodyPr/>
                    <a:lstStyle/>
                    <a:p>
                      <a:r>
                        <a:rPr lang="en-US" b="1" dirty="0"/>
                        <a:t>D_6</a:t>
                      </a:r>
                    </a:p>
                  </a:txBody>
                  <a:tcPr/>
                </a:tc>
                <a:tc>
                  <a:txBody>
                    <a:bodyPr/>
                    <a:lstStyle/>
                    <a:p>
                      <a:r>
                        <a:rPr lang="en-US" b="1" dirty="0"/>
                        <a:t>D_7</a:t>
                      </a:r>
                    </a:p>
                  </a:txBody>
                  <a:tcPr/>
                </a:tc>
                <a:tc>
                  <a:txBody>
                    <a:bodyPr/>
                    <a:lstStyle/>
                    <a:p>
                      <a:r>
                        <a:rPr lang="en-US" b="1" dirty="0"/>
                        <a:t>D_8</a:t>
                      </a:r>
                    </a:p>
                  </a:txBody>
                  <a:tcPr/>
                </a:tc>
                <a:tc>
                  <a:txBody>
                    <a:bodyPr/>
                    <a:lstStyle/>
                    <a:p>
                      <a:r>
                        <a:rPr lang="en-US" b="1" dirty="0"/>
                        <a:t>D_9</a:t>
                      </a:r>
                    </a:p>
                  </a:txBody>
                  <a:tcPr/>
                </a:tc>
                <a:extLst>
                  <a:ext uri="{0D108BD9-81ED-4DB2-BD59-A6C34878D82A}">
                    <a16:rowId xmlns:a16="http://schemas.microsoft.com/office/drawing/2014/main" val="2513880639"/>
                  </a:ext>
                </a:extLst>
              </a:tr>
              <a:tr h="370840">
                <a:tc>
                  <a:txBody>
                    <a:bodyPr/>
                    <a:lstStyle/>
                    <a:p>
                      <a:r>
                        <a:rPr lang="en-US" b="1" dirty="0"/>
                        <a:t>-2.73</a:t>
                      </a:r>
                    </a:p>
                  </a:txBody>
                  <a:tcPr/>
                </a:tc>
                <a:tc>
                  <a:txBody>
                    <a:bodyPr/>
                    <a:lstStyle/>
                    <a:p>
                      <a:r>
                        <a:rPr lang="en-US" b="1" dirty="0"/>
                        <a:t>-1.27</a:t>
                      </a:r>
                    </a:p>
                  </a:txBody>
                  <a:tcPr/>
                </a:tc>
                <a:tc>
                  <a:txBody>
                    <a:bodyPr/>
                    <a:lstStyle/>
                    <a:p>
                      <a:r>
                        <a:rPr lang="en-US" b="1" dirty="0"/>
                        <a:t>-0.55</a:t>
                      </a:r>
                    </a:p>
                  </a:txBody>
                  <a:tcPr/>
                </a:tc>
                <a:tc>
                  <a:txBody>
                    <a:bodyPr/>
                    <a:lstStyle/>
                    <a:p>
                      <a:r>
                        <a:rPr lang="en-US" b="1" dirty="0"/>
                        <a:t>0.17</a:t>
                      </a:r>
                    </a:p>
                  </a:txBody>
                  <a:tcPr/>
                </a:tc>
                <a:tc>
                  <a:txBody>
                    <a:bodyPr/>
                    <a:lstStyle/>
                    <a:p>
                      <a:r>
                        <a:rPr lang="en-US" b="1" dirty="0"/>
                        <a:t>0.31</a:t>
                      </a:r>
                    </a:p>
                  </a:txBody>
                  <a:tcPr/>
                </a:tc>
                <a:tc>
                  <a:txBody>
                    <a:bodyPr/>
                    <a:lstStyle/>
                    <a:p>
                      <a:r>
                        <a:rPr lang="en-US" b="1" dirty="0"/>
                        <a:t>1.73</a:t>
                      </a:r>
                    </a:p>
                  </a:txBody>
                  <a:tcPr/>
                </a:tc>
                <a:tc>
                  <a:txBody>
                    <a:bodyPr/>
                    <a:lstStyle/>
                    <a:p>
                      <a:r>
                        <a:rPr lang="en-US" b="1" dirty="0"/>
                        <a:t>2.30</a:t>
                      </a:r>
                    </a:p>
                  </a:txBody>
                  <a:tcPr/>
                </a:tc>
                <a:tc>
                  <a:txBody>
                    <a:bodyPr/>
                    <a:lstStyle/>
                    <a:p>
                      <a:r>
                        <a:rPr lang="en-US" b="1" dirty="0"/>
                        <a:t>2.35</a:t>
                      </a:r>
                    </a:p>
                  </a:txBody>
                  <a:tcPr/>
                </a:tc>
                <a:tc>
                  <a:txBody>
                    <a:bodyPr/>
                    <a:lstStyle/>
                    <a:p>
                      <a:r>
                        <a:rPr lang="en-US" b="1" dirty="0"/>
                        <a:t>2.64</a:t>
                      </a:r>
                    </a:p>
                  </a:txBody>
                  <a:tcPr/>
                </a:tc>
                <a:extLst>
                  <a:ext uri="{0D108BD9-81ED-4DB2-BD59-A6C34878D82A}">
                    <a16:rowId xmlns:a16="http://schemas.microsoft.com/office/drawing/2014/main" val="3185423019"/>
                  </a:ext>
                </a:extLst>
              </a:tr>
            </a:tbl>
          </a:graphicData>
        </a:graphic>
      </p:graphicFrame>
      <p:graphicFrame>
        <p:nvGraphicFramePr>
          <p:cNvPr id="17" name="Table 16">
            <a:extLst>
              <a:ext uri="{FF2B5EF4-FFF2-40B4-BE49-F238E27FC236}">
                <a16:creationId xmlns:a16="http://schemas.microsoft.com/office/drawing/2014/main" id="{F3B7233E-6E78-41BB-9898-95BB71B43FFF}"/>
              </a:ext>
            </a:extLst>
          </p:cNvPr>
          <p:cNvGraphicFramePr>
            <a:graphicFrameLocks noGrp="1"/>
          </p:cNvGraphicFramePr>
          <p:nvPr>
            <p:extLst>
              <p:ext uri="{D42A27DB-BD31-4B8C-83A1-F6EECF244321}">
                <p14:modId xmlns:p14="http://schemas.microsoft.com/office/powerpoint/2010/main" val="4152080911"/>
              </p:ext>
            </p:extLst>
          </p:nvPr>
        </p:nvGraphicFramePr>
        <p:xfrm>
          <a:off x="4366128" y="2191433"/>
          <a:ext cx="5788530" cy="4452723"/>
        </p:xfrm>
        <a:graphic>
          <a:graphicData uri="http://schemas.openxmlformats.org/drawingml/2006/table">
            <a:tbl>
              <a:tblPr bandRow="1">
                <a:tableStyleId>{073A0DAA-6AF3-43AB-8588-CEC1D06C72B9}</a:tableStyleId>
              </a:tblPr>
              <a:tblGrid>
                <a:gridCol w="643170">
                  <a:extLst>
                    <a:ext uri="{9D8B030D-6E8A-4147-A177-3AD203B41FA5}">
                      <a16:colId xmlns:a16="http://schemas.microsoft.com/office/drawing/2014/main" val="3031778657"/>
                    </a:ext>
                  </a:extLst>
                </a:gridCol>
                <a:gridCol w="643170">
                  <a:extLst>
                    <a:ext uri="{9D8B030D-6E8A-4147-A177-3AD203B41FA5}">
                      <a16:colId xmlns:a16="http://schemas.microsoft.com/office/drawing/2014/main" val="1507011242"/>
                    </a:ext>
                  </a:extLst>
                </a:gridCol>
                <a:gridCol w="643170">
                  <a:extLst>
                    <a:ext uri="{9D8B030D-6E8A-4147-A177-3AD203B41FA5}">
                      <a16:colId xmlns:a16="http://schemas.microsoft.com/office/drawing/2014/main" val="809034321"/>
                    </a:ext>
                  </a:extLst>
                </a:gridCol>
                <a:gridCol w="643170">
                  <a:extLst>
                    <a:ext uri="{9D8B030D-6E8A-4147-A177-3AD203B41FA5}">
                      <a16:colId xmlns:a16="http://schemas.microsoft.com/office/drawing/2014/main" val="274319769"/>
                    </a:ext>
                  </a:extLst>
                </a:gridCol>
                <a:gridCol w="643170">
                  <a:extLst>
                    <a:ext uri="{9D8B030D-6E8A-4147-A177-3AD203B41FA5}">
                      <a16:colId xmlns:a16="http://schemas.microsoft.com/office/drawing/2014/main" val="667361791"/>
                    </a:ext>
                  </a:extLst>
                </a:gridCol>
                <a:gridCol w="643170">
                  <a:extLst>
                    <a:ext uri="{9D8B030D-6E8A-4147-A177-3AD203B41FA5}">
                      <a16:colId xmlns:a16="http://schemas.microsoft.com/office/drawing/2014/main" val="1892747920"/>
                    </a:ext>
                  </a:extLst>
                </a:gridCol>
                <a:gridCol w="643170">
                  <a:extLst>
                    <a:ext uri="{9D8B030D-6E8A-4147-A177-3AD203B41FA5}">
                      <a16:colId xmlns:a16="http://schemas.microsoft.com/office/drawing/2014/main" val="698453215"/>
                    </a:ext>
                  </a:extLst>
                </a:gridCol>
                <a:gridCol w="643170">
                  <a:extLst>
                    <a:ext uri="{9D8B030D-6E8A-4147-A177-3AD203B41FA5}">
                      <a16:colId xmlns:a16="http://schemas.microsoft.com/office/drawing/2014/main" val="1711022246"/>
                    </a:ext>
                  </a:extLst>
                </a:gridCol>
                <a:gridCol w="643170">
                  <a:extLst>
                    <a:ext uri="{9D8B030D-6E8A-4147-A177-3AD203B41FA5}">
                      <a16:colId xmlns:a16="http://schemas.microsoft.com/office/drawing/2014/main" val="1780526860"/>
                    </a:ext>
                  </a:extLst>
                </a:gridCol>
              </a:tblGrid>
              <a:tr h="494747">
                <a:tc>
                  <a:txBody>
                    <a:bodyPr/>
                    <a:lstStyle/>
                    <a:p>
                      <a:r>
                        <a:rPr lang="en-US" b="1" dirty="0"/>
                        <a:t>0.29</a:t>
                      </a:r>
                    </a:p>
                  </a:txBody>
                  <a:tcPr/>
                </a:tc>
                <a:tc>
                  <a:txBody>
                    <a:bodyPr/>
                    <a:lstStyle/>
                    <a:p>
                      <a:r>
                        <a:rPr lang="en-US" b="1" dirty="0"/>
                        <a:t>0.14</a:t>
                      </a:r>
                    </a:p>
                  </a:txBody>
                  <a:tcPr/>
                </a:tc>
                <a:tc>
                  <a:txBody>
                    <a:bodyPr/>
                    <a:lstStyle/>
                    <a:p>
                      <a:r>
                        <a:rPr lang="en-US" b="1" dirty="0"/>
                        <a:t>0.06</a:t>
                      </a:r>
                    </a:p>
                  </a:txBody>
                  <a:tcPr/>
                </a:tc>
                <a:tc>
                  <a:txBody>
                    <a:bodyPr/>
                    <a:lstStyle/>
                    <a:p>
                      <a:r>
                        <a:rPr lang="en-US" b="1" dirty="0"/>
                        <a:t>0.02</a:t>
                      </a:r>
                    </a:p>
                  </a:txBody>
                  <a:tcPr/>
                </a:tc>
                <a:tc>
                  <a:txBody>
                    <a:bodyPr/>
                    <a:lstStyle/>
                    <a:p>
                      <a:r>
                        <a:rPr lang="en-US" b="1" dirty="0"/>
                        <a:t>0.01</a:t>
                      </a:r>
                    </a:p>
                  </a:txBody>
                  <a:tcPr/>
                </a:tc>
                <a:tc>
                  <a:txBody>
                    <a:bodyPr/>
                    <a:lstStyle/>
                    <a:p>
                      <a:r>
                        <a:rPr lang="en-US" b="1" dirty="0"/>
                        <a:t>0</a:t>
                      </a:r>
                    </a:p>
                  </a:txBody>
                  <a:tcPr/>
                </a:tc>
                <a:tc>
                  <a:txBody>
                    <a:bodyPr/>
                    <a:lstStyle/>
                    <a:p>
                      <a:r>
                        <a:rPr lang="en-US" b="1" dirty="0"/>
                        <a:t>0</a:t>
                      </a:r>
                    </a:p>
                  </a:txBody>
                  <a:tcPr/>
                </a:tc>
                <a:tc>
                  <a:txBody>
                    <a:bodyPr/>
                    <a:lstStyle/>
                    <a:p>
                      <a:r>
                        <a:rPr lang="en-US" b="1" dirty="0"/>
                        <a:t>0</a:t>
                      </a:r>
                    </a:p>
                  </a:txBody>
                  <a:tcPr/>
                </a:tc>
                <a:tc>
                  <a:txBody>
                    <a:bodyPr/>
                    <a:lstStyle/>
                    <a:p>
                      <a:r>
                        <a:rPr lang="en-US" b="1" dirty="0"/>
                        <a:t>0</a:t>
                      </a:r>
                    </a:p>
                  </a:txBody>
                  <a:tcPr/>
                </a:tc>
                <a:extLst>
                  <a:ext uri="{0D108BD9-81ED-4DB2-BD59-A6C34878D82A}">
                    <a16:rowId xmlns:a16="http://schemas.microsoft.com/office/drawing/2014/main" val="3996210355"/>
                  </a:ext>
                </a:extLst>
              </a:tr>
              <a:tr h="494747">
                <a:tc>
                  <a:txBody>
                    <a:bodyPr/>
                    <a:lstStyle/>
                    <a:p>
                      <a:r>
                        <a:rPr lang="en-US" b="1" dirty="0"/>
                        <a:t>0.14</a:t>
                      </a:r>
                    </a:p>
                  </a:txBody>
                  <a:tcPr/>
                </a:tc>
                <a:tc>
                  <a:txBody>
                    <a:bodyPr/>
                    <a:lstStyle/>
                    <a:p>
                      <a:r>
                        <a:rPr lang="en-US" b="1" dirty="0"/>
                        <a:t>0.91</a:t>
                      </a:r>
                    </a:p>
                  </a:txBody>
                  <a:tcPr/>
                </a:tc>
                <a:tc>
                  <a:txBody>
                    <a:bodyPr/>
                    <a:lstStyle/>
                    <a:p>
                      <a:r>
                        <a:rPr lang="en-US" b="1" dirty="0"/>
                        <a:t>0.48</a:t>
                      </a:r>
                    </a:p>
                  </a:txBody>
                  <a:tcPr/>
                </a:tc>
                <a:tc>
                  <a:txBody>
                    <a:bodyPr/>
                    <a:lstStyle/>
                    <a:p>
                      <a:r>
                        <a:rPr lang="en-US" b="1" dirty="0"/>
                        <a:t>0.21</a:t>
                      </a:r>
                    </a:p>
                  </a:txBody>
                  <a:tcPr/>
                </a:tc>
                <a:tc>
                  <a:txBody>
                    <a:bodyPr/>
                    <a:lstStyle/>
                    <a:p>
                      <a:r>
                        <a:rPr lang="en-US" b="1" dirty="0"/>
                        <a:t>0.08</a:t>
                      </a:r>
                    </a:p>
                  </a:txBody>
                  <a:tcPr/>
                </a:tc>
                <a:tc>
                  <a:txBody>
                    <a:bodyPr/>
                    <a:lstStyle/>
                    <a:p>
                      <a:r>
                        <a:rPr lang="en-US" b="1" dirty="0"/>
                        <a:t>0.01</a:t>
                      </a:r>
                    </a:p>
                  </a:txBody>
                  <a:tcPr/>
                </a:tc>
                <a:tc>
                  <a:txBody>
                    <a:bodyPr/>
                    <a:lstStyle/>
                    <a:p>
                      <a:r>
                        <a:rPr lang="en-US" b="1" dirty="0"/>
                        <a:t>0</a:t>
                      </a:r>
                    </a:p>
                  </a:txBody>
                  <a:tcPr/>
                </a:tc>
                <a:tc>
                  <a:txBody>
                    <a:bodyPr/>
                    <a:lstStyle/>
                    <a:p>
                      <a:r>
                        <a:rPr lang="en-US" b="1" dirty="0"/>
                        <a:t>0</a:t>
                      </a:r>
                    </a:p>
                  </a:txBody>
                  <a:tcPr/>
                </a:tc>
                <a:tc>
                  <a:txBody>
                    <a:bodyPr/>
                    <a:lstStyle/>
                    <a:p>
                      <a:r>
                        <a:rPr lang="en-US" b="1" dirty="0"/>
                        <a:t>0</a:t>
                      </a:r>
                    </a:p>
                  </a:txBody>
                  <a:tcPr/>
                </a:tc>
                <a:extLst>
                  <a:ext uri="{0D108BD9-81ED-4DB2-BD59-A6C34878D82A}">
                    <a16:rowId xmlns:a16="http://schemas.microsoft.com/office/drawing/2014/main" val="1155631568"/>
                  </a:ext>
                </a:extLst>
              </a:tr>
              <a:tr h="494747">
                <a:tc>
                  <a:txBody>
                    <a:bodyPr/>
                    <a:lstStyle/>
                    <a:p>
                      <a:r>
                        <a:rPr lang="en-US" b="1" dirty="0"/>
                        <a:t>0.06</a:t>
                      </a:r>
                    </a:p>
                  </a:txBody>
                  <a:tcPr/>
                </a:tc>
                <a:tc>
                  <a:txBody>
                    <a:bodyPr/>
                    <a:lstStyle/>
                    <a:p>
                      <a:r>
                        <a:rPr lang="en-US" b="1" dirty="0"/>
                        <a:t>0.48</a:t>
                      </a:r>
                    </a:p>
                  </a:txBody>
                  <a:tcPr/>
                </a:tc>
                <a:tc>
                  <a:txBody>
                    <a:bodyPr/>
                    <a:lstStyle/>
                    <a:p>
                      <a:r>
                        <a:rPr lang="en-US" b="1" dirty="0"/>
                        <a:t>1.47</a:t>
                      </a:r>
                    </a:p>
                  </a:txBody>
                  <a:tcPr/>
                </a:tc>
                <a:tc>
                  <a:txBody>
                    <a:bodyPr/>
                    <a:lstStyle/>
                    <a:p>
                      <a:r>
                        <a:rPr lang="en-US" b="1" dirty="0"/>
                        <a:t>0.7</a:t>
                      </a:r>
                    </a:p>
                  </a:txBody>
                  <a:tcPr/>
                </a:tc>
                <a:tc>
                  <a:txBody>
                    <a:bodyPr/>
                    <a:lstStyle/>
                    <a:p>
                      <a:r>
                        <a:rPr lang="en-US" b="1" dirty="0"/>
                        <a:t>0.28</a:t>
                      </a:r>
                    </a:p>
                  </a:txBody>
                  <a:tcPr/>
                </a:tc>
                <a:tc>
                  <a:txBody>
                    <a:bodyPr/>
                    <a:lstStyle/>
                    <a:p>
                      <a:r>
                        <a:rPr lang="en-US" b="1" dirty="0"/>
                        <a:t>0.04</a:t>
                      </a:r>
                    </a:p>
                  </a:txBody>
                  <a:tcPr/>
                </a:tc>
                <a:tc>
                  <a:txBody>
                    <a:bodyPr/>
                    <a:lstStyle/>
                    <a:p>
                      <a:r>
                        <a:rPr lang="en-US" b="1" dirty="0"/>
                        <a:t>0.01</a:t>
                      </a:r>
                    </a:p>
                  </a:txBody>
                  <a:tcPr/>
                </a:tc>
                <a:tc>
                  <a:txBody>
                    <a:bodyPr/>
                    <a:lstStyle/>
                    <a:p>
                      <a:r>
                        <a:rPr lang="en-US" b="1" dirty="0"/>
                        <a:t>0</a:t>
                      </a:r>
                    </a:p>
                  </a:txBody>
                  <a:tcPr/>
                </a:tc>
                <a:tc>
                  <a:txBody>
                    <a:bodyPr/>
                    <a:lstStyle/>
                    <a:p>
                      <a:r>
                        <a:rPr lang="en-US" b="1" dirty="0"/>
                        <a:t>0</a:t>
                      </a:r>
                    </a:p>
                  </a:txBody>
                  <a:tcPr/>
                </a:tc>
                <a:extLst>
                  <a:ext uri="{0D108BD9-81ED-4DB2-BD59-A6C34878D82A}">
                    <a16:rowId xmlns:a16="http://schemas.microsoft.com/office/drawing/2014/main" val="3283557876"/>
                  </a:ext>
                </a:extLst>
              </a:tr>
              <a:tr h="494747">
                <a:tc>
                  <a:txBody>
                    <a:bodyPr/>
                    <a:lstStyle/>
                    <a:p>
                      <a:r>
                        <a:rPr lang="en-US" b="1" dirty="0"/>
                        <a:t>0.02</a:t>
                      </a:r>
                    </a:p>
                  </a:txBody>
                  <a:tcPr/>
                </a:tc>
                <a:tc>
                  <a:txBody>
                    <a:bodyPr/>
                    <a:lstStyle/>
                    <a:p>
                      <a:r>
                        <a:rPr lang="en-US" b="1" dirty="0"/>
                        <a:t>0.21</a:t>
                      </a:r>
                    </a:p>
                  </a:txBody>
                  <a:tcPr/>
                </a:tc>
                <a:tc>
                  <a:txBody>
                    <a:bodyPr/>
                    <a:lstStyle/>
                    <a:p>
                      <a:r>
                        <a:rPr lang="en-US" b="1" dirty="0"/>
                        <a:t>0.7</a:t>
                      </a:r>
                    </a:p>
                  </a:txBody>
                  <a:tcPr/>
                </a:tc>
                <a:tc>
                  <a:txBody>
                    <a:bodyPr/>
                    <a:lstStyle/>
                    <a:p>
                      <a:r>
                        <a:rPr lang="en-US" b="1" dirty="0"/>
                        <a:t>1.49</a:t>
                      </a:r>
                    </a:p>
                  </a:txBody>
                  <a:tcPr/>
                </a:tc>
                <a:tc>
                  <a:txBody>
                    <a:bodyPr/>
                    <a:lstStyle/>
                    <a:p>
                      <a:r>
                        <a:rPr lang="en-US" b="1" dirty="0"/>
                        <a:t>0.66</a:t>
                      </a:r>
                    </a:p>
                  </a:txBody>
                  <a:tcPr/>
                </a:tc>
                <a:tc>
                  <a:txBody>
                    <a:bodyPr/>
                    <a:lstStyle/>
                    <a:p>
                      <a:r>
                        <a:rPr lang="en-US" b="1" dirty="0"/>
                        <a:t>0.13</a:t>
                      </a:r>
                    </a:p>
                  </a:txBody>
                  <a:tcPr/>
                </a:tc>
                <a:tc>
                  <a:txBody>
                    <a:bodyPr/>
                    <a:lstStyle/>
                    <a:p>
                      <a:r>
                        <a:rPr lang="en-US" b="1" dirty="0"/>
                        <a:t>0.02</a:t>
                      </a:r>
                    </a:p>
                  </a:txBody>
                  <a:tcPr/>
                </a:tc>
                <a:tc>
                  <a:txBody>
                    <a:bodyPr/>
                    <a:lstStyle/>
                    <a:p>
                      <a:r>
                        <a:rPr lang="en-US" b="1" dirty="0"/>
                        <a:t>0.01</a:t>
                      </a:r>
                    </a:p>
                  </a:txBody>
                  <a:tcPr/>
                </a:tc>
                <a:tc>
                  <a:txBody>
                    <a:bodyPr/>
                    <a:lstStyle/>
                    <a:p>
                      <a:r>
                        <a:rPr lang="en-US" b="1" dirty="0"/>
                        <a:t>0</a:t>
                      </a:r>
                    </a:p>
                  </a:txBody>
                  <a:tcPr/>
                </a:tc>
                <a:extLst>
                  <a:ext uri="{0D108BD9-81ED-4DB2-BD59-A6C34878D82A}">
                    <a16:rowId xmlns:a16="http://schemas.microsoft.com/office/drawing/2014/main" val="1391361106"/>
                  </a:ext>
                </a:extLst>
              </a:tr>
              <a:tr h="494747">
                <a:tc>
                  <a:txBody>
                    <a:bodyPr/>
                    <a:lstStyle/>
                    <a:p>
                      <a:r>
                        <a:rPr lang="en-US" b="1" dirty="0"/>
                        <a:t>0.01</a:t>
                      </a:r>
                    </a:p>
                  </a:txBody>
                  <a:tcPr/>
                </a:tc>
                <a:tc>
                  <a:txBody>
                    <a:bodyPr/>
                    <a:lstStyle/>
                    <a:p>
                      <a:r>
                        <a:rPr lang="en-US" b="1" dirty="0"/>
                        <a:t>0.08</a:t>
                      </a:r>
                    </a:p>
                  </a:txBody>
                  <a:tcPr/>
                </a:tc>
                <a:tc>
                  <a:txBody>
                    <a:bodyPr/>
                    <a:lstStyle/>
                    <a:p>
                      <a:r>
                        <a:rPr lang="en-US" b="1" dirty="0"/>
                        <a:t>0.28</a:t>
                      </a:r>
                    </a:p>
                  </a:txBody>
                  <a:tcPr/>
                </a:tc>
                <a:tc>
                  <a:txBody>
                    <a:bodyPr/>
                    <a:lstStyle/>
                    <a:p>
                      <a:r>
                        <a:rPr lang="en-US" b="1" dirty="0"/>
                        <a:t>0.66</a:t>
                      </a:r>
                    </a:p>
                  </a:txBody>
                  <a:tcPr/>
                </a:tc>
                <a:tc>
                  <a:txBody>
                    <a:bodyPr/>
                    <a:lstStyle/>
                    <a:p>
                      <a:r>
                        <a:rPr lang="en-US" b="1" dirty="0"/>
                        <a:t>1.13</a:t>
                      </a:r>
                    </a:p>
                  </a:txBody>
                  <a:tcPr/>
                </a:tc>
                <a:tc>
                  <a:txBody>
                    <a:bodyPr/>
                    <a:lstStyle/>
                    <a:p>
                      <a:r>
                        <a:rPr lang="en-US" b="1" dirty="0"/>
                        <a:t>0.29</a:t>
                      </a:r>
                    </a:p>
                  </a:txBody>
                  <a:tcPr/>
                </a:tc>
                <a:tc>
                  <a:txBody>
                    <a:bodyPr/>
                    <a:lstStyle/>
                    <a:p>
                      <a:r>
                        <a:rPr lang="en-US" b="1" dirty="0"/>
                        <a:t>0.07</a:t>
                      </a:r>
                    </a:p>
                  </a:txBody>
                  <a:tcPr/>
                </a:tc>
                <a:tc>
                  <a:txBody>
                    <a:bodyPr/>
                    <a:lstStyle/>
                    <a:p>
                      <a:r>
                        <a:rPr lang="en-US" b="1" dirty="0"/>
                        <a:t>0.02</a:t>
                      </a:r>
                    </a:p>
                  </a:txBody>
                  <a:tcPr/>
                </a:tc>
                <a:tc>
                  <a:txBody>
                    <a:bodyPr/>
                    <a:lstStyle/>
                    <a:p>
                      <a:r>
                        <a:rPr lang="en-US" b="1" dirty="0"/>
                        <a:t>0</a:t>
                      </a:r>
                    </a:p>
                  </a:txBody>
                  <a:tcPr/>
                </a:tc>
                <a:extLst>
                  <a:ext uri="{0D108BD9-81ED-4DB2-BD59-A6C34878D82A}">
                    <a16:rowId xmlns:a16="http://schemas.microsoft.com/office/drawing/2014/main" val="969785579"/>
                  </a:ext>
                </a:extLst>
              </a:tr>
              <a:tr h="494747">
                <a:tc>
                  <a:txBody>
                    <a:bodyPr/>
                    <a:lstStyle/>
                    <a:p>
                      <a:r>
                        <a:rPr lang="en-US" b="1" dirty="0"/>
                        <a:t>0</a:t>
                      </a:r>
                    </a:p>
                  </a:txBody>
                  <a:tcPr/>
                </a:tc>
                <a:tc>
                  <a:txBody>
                    <a:bodyPr/>
                    <a:lstStyle/>
                    <a:p>
                      <a:r>
                        <a:rPr lang="en-US" b="1" dirty="0"/>
                        <a:t>0.01</a:t>
                      </a:r>
                    </a:p>
                  </a:txBody>
                  <a:tcPr/>
                </a:tc>
                <a:tc>
                  <a:txBody>
                    <a:bodyPr/>
                    <a:lstStyle/>
                    <a:p>
                      <a:r>
                        <a:rPr lang="en-US" b="1" dirty="0"/>
                        <a:t>0.04</a:t>
                      </a:r>
                    </a:p>
                  </a:txBody>
                  <a:tcPr/>
                </a:tc>
                <a:tc>
                  <a:txBody>
                    <a:bodyPr/>
                    <a:lstStyle/>
                    <a:p>
                      <a:r>
                        <a:rPr lang="en-US" b="1" dirty="0"/>
                        <a:t>0.13</a:t>
                      </a:r>
                    </a:p>
                  </a:txBody>
                  <a:tcPr/>
                </a:tc>
                <a:tc>
                  <a:txBody>
                    <a:bodyPr/>
                    <a:lstStyle/>
                    <a:p>
                      <a:r>
                        <a:rPr lang="en-US" b="1" dirty="0"/>
                        <a:t>0.29</a:t>
                      </a:r>
                    </a:p>
                  </a:txBody>
                  <a:tcPr/>
                </a:tc>
                <a:tc>
                  <a:txBody>
                    <a:bodyPr/>
                    <a:lstStyle/>
                    <a:p>
                      <a:r>
                        <a:rPr lang="en-US" b="1" dirty="0"/>
                        <a:t>0.65</a:t>
                      </a:r>
                    </a:p>
                  </a:txBody>
                  <a:tcPr/>
                </a:tc>
                <a:tc>
                  <a:txBody>
                    <a:bodyPr/>
                    <a:lstStyle/>
                    <a:p>
                      <a:r>
                        <a:rPr lang="en-US" b="1" dirty="0"/>
                        <a:t>0.19</a:t>
                      </a:r>
                    </a:p>
                  </a:txBody>
                  <a:tcPr/>
                </a:tc>
                <a:tc>
                  <a:txBody>
                    <a:bodyPr/>
                    <a:lstStyle/>
                    <a:p>
                      <a:r>
                        <a:rPr lang="en-US" b="1" dirty="0"/>
                        <a:t>0.06</a:t>
                      </a:r>
                    </a:p>
                  </a:txBody>
                  <a:tcPr/>
                </a:tc>
                <a:tc>
                  <a:txBody>
                    <a:bodyPr/>
                    <a:lstStyle/>
                    <a:p>
                      <a:r>
                        <a:rPr lang="en-US" b="1" dirty="0"/>
                        <a:t>0.01</a:t>
                      </a:r>
                    </a:p>
                  </a:txBody>
                  <a:tcPr/>
                </a:tc>
                <a:extLst>
                  <a:ext uri="{0D108BD9-81ED-4DB2-BD59-A6C34878D82A}">
                    <a16:rowId xmlns:a16="http://schemas.microsoft.com/office/drawing/2014/main" val="864395316"/>
                  </a:ext>
                </a:extLst>
              </a:tr>
              <a:tr h="494747">
                <a:tc>
                  <a:txBody>
                    <a:bodyPr/>
                    <a:lstStyle/>
                    <a:p>
                      <a:r>
                        <a:rPr lang="en-US" b="1" dirty="0"/>
                        <a:t>0</a:t>
                      </a:r>
                    </a:p>
                  </a:txBody>
                  <a:tcPr/>
                </a:tc>
                <a:tc>
                  <a:txBody>
                    <a:bodyPr/>
                    <a:lstStyle/>
                    <a:p>
                      <a:r>
                        <a:rPr lang="en-US" b="1" dirty="0"/>
                        <a:t>0</a:t>
                      </a:r>
                    </a:p>
                  </a:txBody>
                  <a:tcPr/>
                </a:tc>
                <a:tc>
                  <a:txBody>
                    <a:bodyPr/>
                    <a:lstStyle/>
                    <a:p>
                      <a:r>
                        <a:rPr lang="en-US" b="1" dirty="0"/>
                        <a:t>0.01</a:t>
                      </a:r>
                    </a:p>
                  </a:txBody>
                  <a:tcPr/>
                </a:tc>
                <a:tc>
                  <a:txBody>
                    <a:bodyPr/>
                    <a:lstStyle/>
                    <a:p>
                      <a:r>
                        <a:rPr lang="en-US" b="1" dirty="0"/>
                        <a:t>0.02</a:t>
                      </a:r>
                    </a:p>
                  </a:txBody>
                  <a:tcPr/>
                </a:tc>
                <a:tc>
                  <a:txBody>
                    <a:bodyPr/>
                    <a:lstStyle/>
                    <a:p>
                      <a:r>
                        <a:rPr lang="en-US" b="1" dirty="0"/>
                        <a:t>0.07</a:t>
                      </a:r>
                    </a:p>
                  </a:txBody>
                  <a:tcPr/>
                </a:tc>
                <a:tc>
                  <a:txBody>
                    <a:bodyPr/>
                    <a:lstStyle/>
                    <a:p>
                      <a:r>
                        <a:rPr lang="en-US" b="1" dirty="0"/>
                        <a:t>0.19</a:t>
                      </a:r>
                    </a:p>
                  </a:txBody>
                  <a:tcPr/>
                </a:tc>
                <a:tc>
                  <a:txBody>
                    <a:bodyPr/>
                    <a:lstStyle/>
                    <a:p>
                      <a:r>
                        <a:rPr lang="en-US" b="1" dirty="0"/>
                        <a:t>0.27</a:t>
                      </a:r>
                    </a:p>
                  </a:txBody>
                  <a:tcPr/>
                </a:tc>
                <a:tc>
                  <a:txBody>
                    <a:bodyPr/>
                    <a:lstStyle/>
                    <a:p>
                      <a:r>
                        <a:rPr lang="en-US" b="1" dirty="0"/>
                        <a:t>0.08</a:t>
                      </a:r>
                    </a:p>
                  </a:txBody>
                  <a:tcPr/>
                </a:tc>
                <a:tc>
                  <a:txBody>
                    <a:bodyPr/>
                    <a:lstStyle/>
                    <a:p>
                      <a:r>
                        <a:rPr lang="en-US" b="1" dirty="0"/>
                        <a:t>0.02</a:t>
                      </a:r>
                    </a:p>
                  </a:txBody>
                  <a:tcPr/>
                </a:tc>
                <a:extLst>
                  <a:ext uri="{0D108BD9-81ED-4DB2-BD59-A6C34878D82A}">
                    <a16:rowId xmlns:a16="http://schemas.microsoft.com/office/drawing/2014/main" val="4190902246"/>
                  </a:ext>
                </a:extLst>
              </a:tr>
              <a:tr h="494747">
                <a:tc>
                  <a:txBody>
                    <a:bodyPr/>
                    <a:lstStyle/>
                    <a:p>
                      <a:r>
                        <a:rPr lang="en-US" b="1" dirty="0"/>
                        <a:t>0</a:t>
                      </a:r>
                    </a:p>
                  </a:txBody>
                  <a:tcPr/>
                </a:tc>
                <a:tc>
                  <a:txBody>
                    <a:bodyPr/>
                    <a:lstStyle/>
                    <a:p>
                      <a:r>
                        <a:rPr lang="en-US" b="1" dirty="0"/>
                        <a:t>0</a:t>
                      </a:r>
                    </a:p>
                  </a:txBody>
                  <a:tcPr/>
                </a:tc>
                <a:tc>
                  <a:txBody>
                    <a:bodyPr/>
                    <a:lstStyle/>
                    <a:p>
                      <a:r>
                        <a:rPr lang="en-US" b="1" dirty="0"/>
                        <a:t>0</a:t>
                      </a:r>
                    </a:p>
                  </a:txBody>
                  <a:tcPr/>
                </a:tc>
                <a:tc>
                  <a:txBody>
                    <a:bodyPr/>
                    <a:lstStyle/>
                    <a:p>
                      <a:r>
                        <a:rPr lang="en-US" b="1" dirty="0"/>
                        <a:t>0.01</a:t>
                      </a:r>
                    </a:p>
                  </a:txBody>
                  <a:tcPr/>
                </a:tc>
                <a:tc>
                  <a:txBody>
                    <a:bodyPr/>
                    <a:lstStyle/>
                    <a:p>
                      <a:r>
                        <a:rPr lang="en-US" b="1" dirty="0"/>
                        <a:t>0.02</a:t>
                      </a:r>
                    </a:p>
                  </a:txBody>
                  <a:tcPr/>
                </a:tc>
                <a:tc>
                  <a:txBody>
                    <a:bodyPr/>
                    <a:lstStyle/>
                    <a:p>
                      <a:r>
                        <a:rPr lang="en-US" b="1" dirty="0"/>
                        <a:t>0.06</a:t>
                      </a:r>
                    </a:p>
                  </a:txBody>
                  <a:tcPr/>
                </a:tc>
                <a:tc>
                  <a:txBody>
                    <a:bodyPr/>
                    <a:lstStyle/>
                    <a:p>
                      <a:r>
                        <a:rPr lang="en-US" b="1" dirty="0"/>
                        <a:t>0.08</a:t>
                      </a:r>
                    </a:p>
                  </a:txBody>
                  <a:tcPr/>
                </a:tc>
                <a:tc>
                  <a:txBody>
                    <a:bodyPr/>
                    <a:lstStyle/>
                    <a:p>
                      <a:r>
                        <a:rPr lang="en-US" b="1" dirty="0"/>
                        <a:t>0.09</a:t>
                      </a:r>
                    </a:p>
                  </a:txBody>
                  <a:tcPr/>
                </a:tc>
                <a:tc>
                  <a:txBody>
                    <a:bodyPr/>
                    <a:lstStyle/>
                    <a:p>
                      <a:r>
                        <a:rPr lang="en-US" b="1" dirty="0"/>
                        <a:t>0.02</a:t>
                      </a:r>
                    </a:p>
                  </a:txBody>
                  <a:tcPr/>
                </a:tc>
                <a:extLst>
                  <a:ext uri="{0D108BD9-81ED-4DB2-BD59-A6C34878D82A}">
                    <a16:rowId xmlns:a16="http://schemas.microsoft.com/office/drawing/2014/main" val="3136919537"/>
                  </a:ext>
                </a:extLst>
              </a:tr>
              <a:tr h="494747">
                <a:tc>
                  <a:txBody>
                    <a:bodyPr/>
                    <a:lstStyle/>
                    <a:p>
                      <a:r>
                        <a:rPr lang="en-US" b="1" dirty="0"/>
                        <a:t>0</a:t>
                      </a:r>
                    </a:p>
                  </a:txBody>
                  <a:tcPr/>
                </a:tc>
                <a:tc>
                  <a:txBody>
                    <a:bodyPr/>
                    <a:lstStyle/>
                    <a:p>
                      <a:r>
                        <a:rPr lang="en-US" b="1" dirty="0"/>
                        <a:t>0</a:t>
                      </a:r>
                    </a:p>
                  </a:txBody>
                  <a:tcPr/>
                </a:tc>
                <a:tc>
                  <a:txBody>
                    <a:bodyPr/>
                    <a:lstStyle/>
                    <a:p>
                      <a:r>
                        <a:rPr lang="en-US" b="1" dirty="0"/>
                        <a:t>0</a:t>
                      </a:r>
                    </a:p>
                  </a:txBody>
                  <a:tcPr/>
                </a:tc>
                <a:tc>
                  <a:txBody>
                    <a:bodyPr/>
                    <a:lstStyle/>
                    <a:p>
                      <a:r>
                        <a:rPr lang="en-US" b="1" dirty="0"/>
                        <a:t>0</a:t>
                      </a:r>
                    </a:p>
                  </a:txBody>
                  <a:tcPr/>
                </a:tc>
                <a:tc>
                  <a:txBody>
                    <a:bodyPr/>
                    <a:lstStyle/>
                    <a:p>
                      <a:r>
                        <a:rPr lang="en-US" b="1" dirty="0"/>
                        <a:t>0</a:t>
                      </a:r>
                    </a:p>
                  </a:txBody>
                  <a:tcPr/>
                </a:tc>
                <a:tc>
                  <a:txBody>
                    <a:bodyPr/>
                    <a:lstStyle/>
                    <a:p>
                      <a:r>
                        <a:rPr lang="en-US" b="1" dirty="0"/>
                        <a:t>0.01</a:t>
                      </a:r>
                    </a:p>
                  </a:txBody>
                  <a:tcPr/>
                </a:tc>
                <a:tc>
                  <a:txBody>
                    <a:bodyPr/>
                    <a:lstStyle/>
                    <a:p>
                      <a:r>
                        <a:rPr lang="en-US" b="1" dirty="0"/>
                        <a:t>0.02</a:t>
                      </a:r>
                    </a:p>
                  </a:txBody>
                  <a:tcPr/>
                </a:tc>
                <a:tc>
                  <a:txBody>
                    <a:bodyPr/>
                    <a:lstStyle/>
                    <a:p>
                      <a:r>
                        <a:rPr lang="en-US" b="1" dirty="0"/>
                        <a:t>0.02</a:t>
                      </a:r>
                    </a:p>
                  </a:txBody>
                  <a:tcPr/>
                </a:tc>
                <a:tc>
                  <a:txBody>
                    <a:bodyPr/>
                    <a:lstStyle/>
                    <a:p>
                      <a:r>
                        <a:rPr lang="en-US" b="1" dirty="0"/>
                        <a:t>0.02</a:t>
                      </a:r>
                    </a:p>
                  </a:txBody>
                  <a:tcPr/>
                </a:tc>
                <a:extLst>
                  <a:ext uri="{0D108BD9-81ED-4DB2-BD59-A6C34878D82A}">
                    <a16:rowId xmlns:a16="http://schemas.microsoft.com/office/drawing/2014/main" val="1744819007"/>
                  </a:ext>
                </a:extLst>
              </a:tr>
            </a:tbl>
          </a:graphicData>
        </a:graphic>
      </p:graphicFrame>
      <p:sp>
        <p:nvSpPr>
          <p:cNvPr id="20" name="Slide Number Placeholder 3">
            <a:extLst>
              <a:ext uri="{FF2B5EF4-FFF2-40B4-BE49-F238E27FC236}">
                <a16:creationId xmlns:a16="http://schemas.microsoft.com/office/drawing/2014/main" id="{A9E31243-22EA-F525-C7F7-BAAC6E4BB376}"/>
              </a:ext>
            </a:extLst>
          </p:cNvPr>
          <p:cNvSpPr>
            <a:spLocks noGrp="1"/>
          </p:cNvSpPr>
          <p:nvPr>
            <p:ph type="sldNum" sz="quarter" idx="10"/>
          </p:nvPr>
        </p:nvSpPr>
        <p:spPr>
          <a:xfrm>
            <a:off x="376978" y="6265461"/>
            <a:ext cx="2743200" cy="365125"/>
          </a:xfrm>
        </p:spPr>
        <p:txBody>
          <a:bodyPr/>
          <a:lstStyle/>
          <a:p>
            <a:fld id="{68E00A71-18B2-45D4-95FC-6B1D0E408E3F}" type="slidenum">
              <a:rPr lang="en-US" smtClean="0"/>
              <a:t>10</a:t>
            </a:fld>
            <a:endParaRPr lang="en-US" dirty="0"/>
          </a:p>
        </p:txBody>
      </p:sp>
    </p:spTree>
    <p:extLst>
      <p:ext uri="{BB962C8B-B14F-4D97-AF65-F5344CB8AC3E}">
        <p14:creationId xmlns:p14="http://schemas.microsoft.com/office/powerpoint/2010/main" val="227921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3F3F4-678C-3845-9D8B-043B03B0646F}"/>
              </a:ext>
            </a:extLst>
          </p:cNvPr>
          <p:cNvSpPr>
            <a:spLocks noGrp="1"/>
          </p:cNvSpPr>
          <p:nvPr>
            <p:ph type="ctrTitle"/>
          </p:nvPr>
        </p:nvSpPr>
        <p:spPr>
          <a:xfrm>
            <a:off x="1348633" y="227414"/>
            <a:ext cx="10184523" cy="1037513"/>
          </a:xfrm>
          <a:prstGeom prst="rect">
            <a:avLst/>
          </a:prstGeom>
        </p:spPr>
        <p:txBody>
          <a:bodyPr/>
          <a:lstStyle/>
          <a:p>
            <a:r>
              <a:rPr lang="en-US" dirty="0"/>
              <a:t>Research Design</a:t>
            </a:r>
          </a:p>
        </p:txBody>
      </p:sp>
      <p:grpSp>
        <p:nvGrpSpPr>
          <p:cNvPr id="48" name="Group 47">
            <a:extLst>
              <a:ext uri="{FF2B5EF4-FFF2-40B4-BE49-F238E27FC236}">
                <a16:creationId xmlns:a16="http://schemas.microsoft.com/office/drawing/2014/main" id="{85ED58F3-1B79-1243-A0AF-CA0A6BBDF687}"/>
              </a:ext>
            </a:extLst>
          </p:cNvPr>
          <p:cNvGrpSpPr/>
          <p:nvPr/>
        </p:nvGrpSpPr>
        <p:grpSpPr>
          <a:xfrm>
            <a:off x="1264549" y="1213392"/>
            <a:ext cx="10379457" cy="457200"/>
            <a:chOff x="1264549" y="2730906"/>
            <a:chExt cx="10379457" cy="457200"/>
          </a:xfrm>
        </p:grpSpPr>
        <p:cxnSp>
          <p:nvCxnSpPr>
            <p:cNvPr id="4" name="Straight Connector 3">
              <a:extLst>
                <a:ext uri="{FF2B5EF4-FFF2-40B4-BE49-F238E27FC236}">
                  <a16:creationId xmlns:a16="http://schemas.microsoft.com/office/drawing/2014/main" id="{83ABE6CF-A925-1444-B3C8-6F79DFCB211D}"/>
                </a:ext>
              </a:extLst>
            </p:cNvPr>
            <p:cNvCxnSpPr>
              <a:cxnSpLocks/>
            </p:cNvCxnSpPr>
            <p:nvPr/>
          </p:nvCxnSpPr>
          <p:spPr>
            <a:xfrm>
              <a:off x="1264550" y="2730906"/>
              <a:ext cx="0" cy="457200"/>
            </a:xfrm>
            <a:prstGeom prst="line">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A6882F94-816A-011B-68DB-E53056694605}"/>
                </a:ext>
              </a:extLst>
            </p:cNvPr>
            <p:cNvGrpSpPr/>
            <p:nvPr/>
          </p:nvGrpSpPr>
          <p:grpSpPr>
            <a:xfrm>
              <a:off x="1264549" y="2730906"/>
              <a:ext cx="10379457" cy="457200"/>
              <a:chOff x="1014608" y="2991780"/>
              <a:chExt cx="9534394" cy="457200"/>
            </a:xfrm>
          </p:grpSpPr>
          <p:cxnSp>
            <p:nvCxnSpPr>
              <p:cNvPr id="6" name="Straight Connector 5">
                <a:extLst>
                  <a:ext uri="{FF2B5EF4-FFF2-40B4-BE49-F238E27FC236}">
                    <a16:creationId xmlns:a16="http://schemas.microsoft.com/office/drawing/2014/main" id="{E7458829-0A1D-44A5-4D5E-9F8E4E9A1EC6}"/>
                  </a:ext>
                </a:extLst>
              </p:cNvPr>
              <p:cNvCxnSpPr>
                <a:cxnSpLocks/>
              </p:cNvCxnSpPr>
              <p:nvPr/>
            </p:nvCxnSpPr>
            <p:spPr>
              <a:xfrm>
                <a:off x="10549002" y="2991780"/>
                <a:ext cx="0" cy="457200"/>
              </a:xfrm>
              <a:prstGeom prst="line">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EFBD8E6-9AD3-5FA4-C3EC-89B7F8BC1612}"/>
                  </a:ext>
                </a:extLst>
              </p:cNvPr>
              <p:cNvCxnSpPr>
                <a:cxnSpLocks/>
              </p:cNvCxnSpPr>
              <p:nvPr/>
            </p:nvCxnSpPr>
            <p:spPr>
              <a:xfrm>
                <a:off x="1014608" y="3220380"/>
                <a:ext cx="9534394" cy="0"/>
              </a:xfrm>
              <a:prstGeom prst="line">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13" name="Rectangle 12">
            <a:extLst>
              <a:ext uri="{FF2B5EF4-FFF2-40B4-BE49-F238E27FC236}">
                <a16:creationId xmlns:a16="http://schemas.microsoft.com/office/drawing/2014/main" id="{44E80155-56FE-A32E-6AC6-DBE55FD9D1E8}"/>
              </a:ext>
            </a:extLst>
          </p:cNvPr>
          <p:cNvSpPr/>
          <p:nvPr/>
        </p:nvSpPr>
        <p:spPr>
          <a:xfrm>
            <a:off x="4644305" y="792062"/>
            <a:ext cx="3619945" cy="5427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50-Item CAT</a:t>
            </a:r>
          </a:p>
        </p:txBody>
      </p:sp>
      <p:sp>
        <p:nvSpPr>
          <p:cNvPr id="47" name="Left Brace 46">
            <a:extLst>
              <a:ext uri="{FF2B5EF4-FFF2-40B4-BE49-F238E27FC236}">
                <a16:creationId xmlns:a16="http://schemas.microsoft.com/office/drawing/2014/main" id="{DB83CB10-DC1D-0ED3-DE73-62A2DD425538}"/>
              </a:ext>
            </a:extLst>
          </p:cNvPr>
          <p:cNvSpPr/>
          <p:nvPr/>
        </p:nvSpPr>
        <p:spPr>
          <a:xfrm>
            <a:off x="3066339" y="2509735"/>
            <a:ext cx="398965" cy="641306"/>
          </a:xfrm>
          <a:prstGeom prst="leftBrace">
            <a:avLst>
              <a:gd name="adj1" fmla="val 48124"/>
              <a:gd name="adj2" fmla="val 49414"/>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Rectangle 50">
            <a:extLst>
              <a:ext uri="{FF2B5EF4-FFF2-40B4-BE49-F238E27FC236}">
                <a16:creationId xmlns:a16="http://schemas.microsoft.com/office/drawing/2014/main" id="{56FCAD71-99DE-36C6-DE13-DA260FF64EFB}"/>
              </a:ext>
            </a:extLst>
          </p:cNvPr>
          <p:cNvSpPr/>
          <p:nvPr/>
        </p:nvSpPr>
        <p:spPr>
          <a:xfrm>
            <a:off x="1250394" y="2260175"/>
            <a:ext cx="1568625" cy="1075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Experimental Items</a:t>
            </a:r>
            <a:endParaRPr lang="en-US" dirty="0">
              <a:solidFill>
                <a:schemeClr val="tx1"/>
              </a:solidFill>
            </a:endParaRPr>
          </a:p>
        </p:txBody>
      </p:sp>
      <p:sp>
        <p:nvSpPr>
          <p:cNvPr id="52" name="Rectangle 51">
            <a:extLst>
              <a:ext uri="{FF2B5EF4-FFF2-40B4-BE49-F238E27FC236}">
                <a16:creationId xmlns:a16="http://schemas.microsoft.com/office/drawing/2014/main" id="{3978D5B2-AF66-A8E2-0100-3C9E3BF5AE8B}"/>
              </a:ext>
            </a:extLst>
          </p:cNvPr>
          <p:cNvSpPr/>
          <p:nvPr/>
        </p:nvSpPr>
        <p:spPr>
          <a:xfrm>
            <a:off x="2317549" y="1632852"/>
            <a:ext cx="2114999" cy="5427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10</a:t>
            </a:r>
            <a:r>
              <a:rPr lang="en-US" sz="2400" baseline="30000" dirty="0">
                <a:solidFill>
                  <a:schemeClr val="tx1"/>
                </a:solidFill>
              </a:rPr>
              <a:t>th</a:t>
            </a:r>
            <a:r>
              <a:rPr lang="en-US" sz="2400" dirty="0">
                <a:solidFill>
                  <a:schemeClr val="tx1"/>
                </a:solidFill>
              </a:rPr>
              <a:t> OP Item</a:t>
            </a:r>
          </a:p>
        </p:txBody>
      </p:sp>
      <p:cxnSp>
        <p:nvCxnSpPr>
          <p:cNvPr id="53" name="Straight Connector 52">
            <a:extLst>
              <a:ext uri="{FF2B5EF4-FFF2-40B4-BE49-F238E27FC236}">
                <a16:creationId xmlns:a16="http://schemas.microsoft.com/office/drawing/2014/main" id="{8B698083-87FA-0B94-12B9-5DCF2CFF95BE}"/>
              </a:ext>
            </a:extLst>
          </p:cNvPr>
          <p:cNvCxnSpPr>
            <a:cxnSpLocks/>
          </p:cNvCxnSpPr>
          <p:nvPr/>
        </p:nvCxnSpPr>
        <p:spPr>
          <a:xfrm>
            <a:off x="3375050" y="1202686"/>
            <a:ext cx="0" cy="457200"/>
          </a:xfrm>
          <a:prstGeom prst="line">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5F78AFBF-FD1C-9A86-1619-666A24340E06}"/>
              </a:ext>
            </a:extLst>
          </p:cNvPr>
          <p:cNvGrpSpPr/>
          <p:nvPr/>
        </p:nvGrpSpPr>
        <p:grpSpPr>
          <a:xfrm>
            <a:off x="4322397" y="2515555"/>
            <a:ext cx="5913292" cy="602094"/>
            <a:chOff x="4411743" y="2820745"/>
            <a:chExt cx="5913292" cy="602094"/>
          </a:xfrm>
        </p:grpSpPr>
        <p:grpSp>
          <p:nvGrpSpPr>
            <p:cNvPr id="67" name="Group 66">
              <a:extLst>
                <a:ext uri="{FF2B5EF4-FFF2-40B4-BE49-F238E27FC236}">
                  <a16:creationId xmlns:a16="http://schemas.microsoft.com/office/drawing/2014/main" id="{11649A60-2FFC-816D-B8B7-A9DA75AF8D9B}"/>
                </a:ext>
              </a:extLst>
            </p:cNvPr>
            <p:cNvGrpSpPr/>
            <p:nvPr/>
          </p:nvGrpSpPr>
          <p:grpSpPr>
            <a:xfrm>
              <a:off x="4538952" y="2900090"/>
              <a:ext cx="5438491" cy="433310"/>
              <a:chOff x="4524194" y="2929818"/>
              <a:chExt cx="5438491" cy="433310"/>
            </a:xfrm>
          </p:grpSpPr>
          <p:sp>
            <p:nvSpPr>
              <p:cNvPr id="62" name="Rectangle 61">
                <a:extLst>
                  <a:ext uri="{FF2B5EF4-FFF2-40B4-BE49-F238E27FC236}">
                    <a16:creationId xmlns:a16="http://schemas.microsoft.com/office/drawing/2014/main" id="{0F984627-92CA-9F1D-16C2-09D4D5B60BA7}"/>
                  </a:ext>
                </a:extLst>
              </p:cNvPr>
              <p:cNvSpPr/>
              <p:nvPr/>
            </p:nvSpPr>
            <p:spPr>
              <a:xfrm>
                <a:off x="4524194" y="2939912"/>
                <a:ext cx="768823" cy="423216"/>
              </a:xfrm>
              <a:prstGeom prst="rect">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rPr>
                  <a:t>EXP Set</a:t>
                </a:r>
              </a:p>
            </p:txBody>
          </p:sp>
          <p:sp>
            <p:nvSpPr>
              <p:cNvPr id="63" name="Rectangle 62">
                <a:extLst>
                  <a:ext uri="{FF2B5EF4-FFF2-40B4-BE49-F238E27FC236}">
                    <a16:creationId xmlns:a16="http://schemas.microsoft.com/office/drawing/2014/main" id="{F9726B9A-DD7A-A8A7-40B3-8040398352BF}"/>
                  </a:ext>
                </a:extLst>
              </p:cNvPr>
              <p:cNvSpPr/>
              <p:nvPr/>
            </p:nvSpPr>
            <p:spPr>
              <a:xfrm>
                <a:off x="5479490" y="2929818"/>
                <a:ext cx="768823" cy="423216"/>
              </a:xfrm>
              <a:prstGeom prst="rect">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rPr>
                  <a:t>EXP Set</a:t>
                </a:r>
              </a:p>
            </p:txBody>
          </p:sp>
          <p:sp>
            <p:nvSpPr>
              <p:cNvPr id="64" name="Rectangle 63">
                <a:extLst>
                  <a:ext uri="{FF2B5EF4-FFF2-40B4-BE49-F238E27FC236}">
                    <a16:creationId xmlns:a16="http://schemas.microsoft.com/office/drawing/2014/main" id="{4F6E6002-1F38-2316-DA19-3EAC486D5CF2}"/>
                  </a:ext>
                </a:extLst>
              </p:cNvPr>
              <p:cNvSpPr/>
              <p:nvPr/>
            </p:nvSpPr>
            <p:spPr>
              <a:xfrm>
                <a:off x="7339628" y="2929818"/>
                <a:ext cx="768823" cy="423216"/>
              </a:xfrm>
              <a:prstGeom prst="rect">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rPr>
                  <a:t>EXP Set</a:t>
                </a:r>
              </a:p>
            </p:txBody>
          </p:sp>
          <p:sp>
            <p:nvSpPr>
              <p:cNvPr id="65" name="Rectangle 64">
                <a:extLst>
                  <a:ext uri="{FF2B5EF4-FFF2-40B4-BE49-F238E27FC236}">
                    <a16:creationId xmlns:a16="http://schemas.microsoft.com/office/drawing/2014/main" id="{B7AB424A-C563-2748-8BC3-0F51F6011357}"/>
                  </a:ext>
                </a:extLst>
              </p:cNvPr>
              <p:cNvSpPr/>
              <p:nvPr/>
            </p:nvSpPr>
            <p:spPr>
              <a:xfrm>
                <a:off x="9193862" y="2939912"/>
                <a:ext cx="768823" cy="423216"/>
              </a:xfrm>
              <a:prstGeom prst="rect">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rPr>
                  <a:t>EXP Set</a:t>
                </a:r>
              </a:p>
            </p:txBody>
          </p:sp>
        </p:grpSp>
        <p:sp>
          <p:nvSpPr>
            <p:cNvPr id="66" name="Rectangle 65">
              <a:extLst>
                <a:ext uri="{FF2B5EF4-FFF2-40B4-BE49-F238E27FC236}">
                  <a16:creationId xmlns:a16="http://schemas.microsoft.com/office/drawing/2014/main" id="{17469148-6E93-FA26-ADA1-607E5B9F0A30}"/>
                </a:ext>
              </a:extLst>
            </p:cNvPr>
            <p:cNvSpPr/>
            <p:nvPr/>
          </p:nvSpPr>
          <p:spPr>
            <a:xfrm>
              <a:off x="4411743" y="2820745"/>
              <a:ext cx="5913292" cy="602094"/>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Left Brace 67">
            <a:extLst>
              <a:ext uri="{FF2B5EF4-FFF2-40B4-BE49-F238E27FC236}">
                <a16:creationId xmlns:a16="http://schemas.microsoft.com/office/drawing/2014/main" id="{F6BA60DC-13C7-3776-EA00-968140121F83}"/>
              </a:ext>
            </a:extLst>
          </p:cNvPr>
          <p:cNvSpPr/>
          <p:nvPr/>
        </p:nvSpPr>
        <p:spPr>
          <a:xfrm>
            <a:off x="3006686" y="3706959"/>
            <a:ext cx="398965" cy="641305"/>
          </a:xfrm>
          <a:prstGeom prst="leftBrace">
            <a:avLst>
              <a:gd name="adj1" fmla="val 48124"/>
              <a:gd name="adj2" fmla="val 49414"/>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Rectangle 68">
            <a:extLst>
              <a:ext uri="{FF2B5EF4-FFF2-40B4-BE49-F238E27FC236}">
                <a16:creationId xmlns:a16="http://schemas.microsoft.com/office/drawing/2014/main" id="{8D5245AB-56DF-0759-3938-8908DC7A85B6}"/>
              </a:ext>
            </a:extLst>
          </p:cNvPr>
          <p:cNvSpPr/>
          <p:nvPr/>
        </p:nvSpPr>
        <p:spPr>
          <a:xfrm>
            <a:off x="1278775" y="3489751"/>
            <a:ext cx="1568625" cy="1075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Adaptative Methods</a:t>
            </a:r>
            <a:endParaRPr lang="en-US" dirty="0">
              <a:solidFill>
                <a:schemeClr val="tx1"/>
              </a:solidFill>
            </a:endParaRPr>
          </a:p>
        </p:txBody>
      </p:sp>
      <p:grpSp>
        <p:nvGrpSpPr>
          <p:cNvPr id="73" name="Group 72">
            <a:extLst>
              <a:ext uri="{FF2B5EF4-FFF2-40B4-BE49-F238E27FC236}">
                <a16:creationId xmlns:a16="http://schemas.microsoft.com/office/drawing/2014/main" id="{8BA9A5FD-522C-DBC2-5B46-F84197E70F4F}"/>
              </a:ext>
            </a:extLst>
          </p:cNvPr>
          <p:cNvGrpSpPr/>
          <p:nvPr/>
        </p:nvGrpSpPr>
        <p:grpSpPr>
          <a:xfrm>
            <a:off x="5429021" y="3816003"/>
            <a:ext cx="5579874" cy="423216"/>
            <a:chOff x="4432295" y="3816003"/>
            <a:chExt cx="5579874" cy="423216"/>
          </a:xfrm>
        </p:grpSpPr>
        <p:sp>
          <p:nvSpPr>
            <p:cNvPr id="70" name="Rectangle 69">
              <a:extLst>
                <a:ext uri="{FF2B5EF4-FFF2-40B4-BE49-F238E27FC236}">
                  <a16:creationId xmlns:a16="http://schemas.microsoft.com/office/drawing/2014/main" id="{FAC930D1-3C9B-CE89-121F-571CC5D28CFB}"/>
                </a:ext>
              </a:extLst>
            </p:cNvPr>
            <p:cNvSpPr/>
            <p:nvPr/>
          </p:nvSpPr>
          <p:spPr>
            <a:xfrm>
              <a:off x="4432295" y="3816003"/>
              <a:ext cx="1437372" cy="423216"/>
            </a:xfrm>
            <a:prstGeom prst="rect">
              <a:avLst/>
            </a:prstGeom>
            <a:solidFill>
              <a:schemeClr val="bg2"/>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rPr>
                <a:t>Block Diagonal</a:t>
              </a:r>
            </a:p>
          </p:txBody>
        </p:sp>
        <p:sp>
          <p:nvSpPr>
            <p:cNvPr id="71" name="Rectangle 70">
              <a:extLst>
                <a:ext uri="{FF2B5EF4-FFF2-40B4-BE49-F238E27FC236}">
                  <a16:creationId xmlns:a16="http://schemas.microsoft.com/office/drawing/2014/main" id="{DE84EFDA-ACA1-D74A-21ED-D5C55449293A}"/>
                </a:ext>
              </a:extLst>
            </p:cNvPr>
            <p:cNvSpPr/>
            <p:nvPr/>
          </p:nvSpPr>
          <p:spPr>
            <a:xfrm>
              <a:off x="6063157" y="3816003"/>
              <a:ext cx="1764931" cy="423216"/>
            </a:xfrm>
            <a:prstGeom prst="rect">
              <a:avLst/>
            </a:prstGeom>
            <a:solidFill>
              <a:schemeClr val="bg2"/>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rPr>
                <a:t>Super Polytomous</a:t>
              </a:r>
            </a:p>
          </p:txBody>
        </p:sp>
        <p:sp>
          <p:nvSpPr>
            <p:cNvPr id="72" name="Rectangle 71">
              <a:extLst>
                <a:ext uri="{FF2B5EF4-FFF2-40B4-BE49-F238E27FC236}">
                  <a16:creationId xmlns:a16="http://schemas.microsoft.com/office/drawing/2014/main" id="{D174FCF9-E74A-05C2-E122-13D1C15C1FAB}"/>
                </a:ext>
              </a:extLst>
            </p:cNvPr>
            <p:cNvSpPr/>
            <p:nvPr/>
          </p:nvSpPr>
          <p:spPr>
            <a:xfrm>
              <a:off x="8021578" y="3816003"/>
              <a:ext cx="1990591" cy="423216"/>
            </a:xfrm>
            <a:prstGeom prst="rect">
              <a:avLst/>
            </a:prstGeom>
            <a:solidFill>
              <a:schemeClr val="bg2"/>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rPr>
                <a:t>Ordered Thresholds</a:t>
              </a:r>
            </a:p>
          </p:txBody>
        </p:sp>
      </p:grpSp>
      <p:grpSp>
        <p:nvGrpSpPr>
          <p:cNvPr id="87" name="Group 86">
            <a:extLst>
              <a:ext uri="{FF2B5EF4-FFF2-40B4-BE49-F238E27FC236}">
                <a16:creationId xmlns:a16="http://schemas.microsoft.com/office/drawing/2014/main" id="{37B98616-2891-D623-BBB8-DABBD1724BE6}"/>
              </a:ext>
            </a:extLst>
          </p:cNvPr>
          <p:cNvGrpSpPr/>
          <p:nvPr/>
        </p:nvGrpSpPr>
        <p:grpSpPr>
          <a:xfrm>
            <a:off x="4644305" y="5566550"/>
            <a:ext cx="4282476" cy="1075720"/>
            <a:chOff x="5457216" y="4463368"/>
            <a:chExt cx="3868569" cy="1075720"/>
          </a:xfrm>
        </p:grpSpPr>
        <p:sp>
          <p:nvSpPr>
            <p:cNvPr id="75" name="Rectangle 74">
              <a:extLst>
                <a:ext uri="{FF2B5EF4-FFF2-40B4-BE49-F238E27FC236}">
                  <a16:creationId xmlns:a16="http://schemas.microsoft.com/office/drawing/2014/main" id="{C907D133-D12C-A7AE-0693-087561460595}"/>
                </a:ext>
              </a:extLst>
            </p:cNvPr>
            <p:cNvSpPr/>
            <p:nvPr/>
          </p:nvSpPr>
          <p:spPr>
            <a:xfrm>
              <a:off x="5457216" y="4463368"/>
              <a:ext cx="3868569" cy="1075720"/>
            </a:xfrm>
            <a:prstGeom prst="rect">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dirty="0">
                <a:solidFill>
                  <a:schemeClr val="tx1"/>
                </a:solidFill>
              </a:endParaRPr>
            </a:p>
          </p:txBody>
        </p:sp>
        <p:sp>
          <p:nvSpPr>
            <p:cNvPr id="84" name="Rectangle 83">
              <a:extLst>
                <a:ext uri="{FF2B5EF4-FFF2-40B4-BE49-F238E27FC236}">
                  <a16:creationId xmlns:a16="http://schemas.microsoft.com/office/drawing/2014/main" id="{88328329-C405-4408-F137-8E5AC406F1A4}"/>
                </a:ext>
              </a:extLst>
            </p:cNvPr>
            <p:cNvSpPr/>
            <p:nvPr/>
          </p:nvSpPr>
          <p:spPr>
            <a:xfrm>
              <a:off x="5457216" y="4579192"/>
              <a:ext cx="1535637" cy="844072"/>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dirty="0">
                  <a:solidFill>
                    <a:schemeClr val="tx1"/>
                  </a:solidFill>
                </a:rPr>
                <a:t>Examinees:</a:t>
              </a:r>
            </a:p>
            <a:p>
              <a:pPr algn="r"/>
              <a:r>
                <a:rPr lang="en-US" dirty="0">
                  <a:solidFill>
                    <a:schemeClr val="tx1"/>
                  </a:solidFill>
                </a:rPr>
                <a:t>Exp Pool Size:</a:t>
              </a:r>
            </a:p>
            <a:p>
              <a:pPr algn="r"/>
              <a:r>
                <a:rPr lang="en-US" dirty="0">
                  <a:solidFill>
                    <a:schemeClr val="tx1"/>
                  </a:solidFill>
                </a:rPr>
                <a:t>Replications:</a:t>
              </a:r>
            </a:p>
          </p:txBody>
        </p:sp>
        <p:sp>
          <p:nvSpPr>
            <p:cNvPr id="85" name="Rectangle 84">
              <a:extLst>
                <a:ext uri="{FF2B5EF4-FFF2-40B4-BE49-F238E27FC236}">
                  <a16:creationId xmlns:a16="http://schemas.microsoft.com/office/drawing/2014/main" id="{FA9AF958-BC76-850D-9042-361BE274481E}"/>
                </a:ext>
              </a:extLst>
            </p:cNvPr>
            <p:cNvSpPr/>
            <p:nvPr/>
          </p:nvSpPr>
          <p:spPr>
            <a:xfrm>
              <a:off x="7326072" y="4579192"/>
              <a:ext cx="1999308" cy="844072"/>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2,500</a:t>
              </a:r>
            </a:p>
            <a:p>
              <a:r>
                <a:rPr lang="en-US" dirty="0">
                  <a:solidFill>
                    <a:schemeClr val="tx1"/>
                  </a:solidFill>
                </a:rPr>
                <a:t>60 Sets (3-item sets)</a:t>
              </a:r>
            </a:p>
            <a:p>
              <a:r>
                <a:rPr lang="en-US" dirty="0">
                  <a:solidFill>
                    <a:schemeClr val="tx1"/>
                  </a:solidFill>
                </a:rPr>
                <a:t>100</a:t>
              </a:r>
            </a:p>
          </p:txBody>
        </p:sp>
      </p:grpSp>
      <p:sp>
        <p:nvSpPr>
          <p:cNvPr id="3" name="Rectangle 2">
            <a:extLst>
              <a:ext uri="{FF2B5EF4-FFF2-40B4-BE49-F238E27FC236}">
                <a16:creationId xmlns:a16="http://schemas.microsoft.com/office/drawing/2014/main" id="{17999B95-2A88-643D-B20E-77605FDE5B9F}"/>
              </a:ext>
            </a:extLst>
          </p:cNvPr>
          <p:cNvSpPr/>
          <p:nvPr/>
        </p:nvSpPr>
        <p:spPr>
          <a:xfrm>
            <a:off x="8192157" y="2594900"/>
            <a:ext cx="768823" cy="423216"/>
          </a:xfrm>
          <a:prstGeom prst="rect">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rPr>
              <a:t>EXP Set</a:t>
            </a:r>
          </a:p>
        </p:txBody>
      </p:sp>
      <p:sp>
        <p:nvSpPr>
          <p:cNvPr id="8" name="Rectangle 7">
            <a:extLst>
              <a:ext uri="{FF2B5EF4-FFF2-40B4-BE49-F238E27FC236}">
                <a16:creationId xmlns:a16="http://schemas.microsoft.com/office/drawing/2014/main" id="{F77258D8-8B52-0726-68EC-7A6A768F1373}"/>
              </a:ext>
            </a:extLst>
          </p:cNvPr>
          <p:cNvSpPr/>
          <p:nvPr/>
        </p:nvSpPr>
        <p:spPr>
          <a:xfrm>
            <a:off x="6332019" y="2594900"/>
            <a:ext cx="768823" cy="410151"/>
          </a:xfrm>
          <a:prstGeom prst="rect">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rPr>
              <a:t>EXP Set</a:t>
            </a:r>
          </a:p>
        </p:txBody>
      </p:sp>
      <p:sp>
        <p:nvSpPr>
          <p:cNvPr id="9" name="Rectangle 8">
            <a:extLst>
              <a:ext uri="{FF2B5EF4-FFF2-40B4-BE49-F238E27FC236}">
                <a16:creationId xmlns:a16="http://schemas.microsoft.com/office/drawing/2014/main" id="{23BA179E-0984-B227-AAD0-0B796170D063}"/>
              </a:ext>
            </a:extLst>
          </p:cNvPr>
          <p:cNvSpPr/>
          <p:nvPr/>
        </p:nvSpPr>
        <p:spPr>
          <a:xfrm>
            <a:off x="3961173" y="3816003"/>
            <a:ext cx="1274358" cy="423216"/>
          </a:xfrm>
          <a:prstGeom prst="rect">
            <a:avLst/>
          </a:prstGeom>
          <a:solidFill>
            <a:schemeClr val="bg2"/>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rPr>
              <a:t>Summation</a:t>
            </a:r>
          </a:p>
        </p:txBody>
      </p:sp>
      <p:sp>
        <p:nvSpPr>
          <p:cNvPr id="10" name="Rectangle 9">
            <a:extLst>
              <a:ext uri="{FF2B5EF4-FFF2-40B4-BE49-F238E27FC236}">
                <a16:creationId xmlns:a16="http://schemas.microsoft.com/office/drawing/2014/main" id="{5E927AD0-5147-DACE-7E9B-834D26839BE1}"/>
              </a:ext>
            </a:extLst>
          </p:cNvPr>
          <p:cNvSpPr/>
          <p:nvPr/>
        </p:nvSpPr>
        <p:spPr>
          <a:xfrm>
            <a:off x="6440894" y="4691276"/>
            <a:ext cx="1274358" cy="423216"/>
          </a:xfrm>
          <a:prstGeom prst="rect">
            <a:avLst/>
          </a:prstGeom>
          <a:solidFill>
            <a:schemeClr val="bg2"/>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rPr>
              <a:t>E-optimality</a:t>
            </a:r>
          </a:p>
        </p:txBody>
      </p:sp>
      <p:cxnSp>
        <p:nvCxnSpPr>
          <p:cNvPr id="12" name="Straight Connector 11">
            <a:extLst>
              <a:ext uri="{FF2B5EF4-FFF2-40B4-BE49-F238E27FC236}">
                <a16:creationId xmlns:a16="http://schemas.microsoft.com/office/drawing/2014/main" id="{4B1D0F2B-E924-F4EF-2F5A-03EB77D42B70}"/>
              </a:ext>
            </a:extLst>
          </p:cNvPr>
          <p:cNvCxnSpPr>
            <a:stCxn id="9" idx="2"/>
            <a:endCxn id="10" idx="0"/>
          </p:cNvCxnSpPr>
          <p:nvPr/>
        </p:nvCxnSpPr>
        <p:spPr>
          <a:xfrm>
            <a:off x="4598352" y="4239219"/>
            <a:ext cx="2479721" cy="452057"/>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C8969FB-2CE6-7154-92FB-E35C5195AB40}"/>
              </a:ext>
            </a:extLst>
          </p:cNvPr>
          <p:cNvCxnSpPr>
            <a:cxnSpLocks/>
            <a:endCxn id="10" idx="0"/>
          </p:cNvCxnSpPr>
          <p:nvPr/>
        </p:nvCxnSpPr>
        <p:spPr>
          <a:xfrm flipH="1">
            <a:off x="7078073" y="4257281"/>
            <a:ext cx="741382" cy="433995"/>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526F6CB8-F0DA-8E53-9FEA-4D343D400714}"/>
              </a:ext>
            </a:extLst>
          </p:cNvPr>
          <p:cNvCxnSpPr>
            <a:cxnSpLocks/>
            <a:endCxn id="10" idx="0"/>
          </p:cNvCxnSpPr>
          <p:nvPr/>
        </p:nvCxnSpPr>
        <p:spPr>
          <a:xfrm flipH="1">
            <a:off x="7078073" y="4239219"/>
            <a:ext cx="2822696" cy="452057"/>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6B29E9E9-823F-ABBF-CE21-1EA459B0F255}"/>
              </a:ext>
            </a:extLst>
          </p:cNvPr>
          <p:cNvCxnSpPr>
            <a:cxnSpLocks/>
            <a:endCxn id="10" idx="0"/>
          </p:cNvCxnSpPr>
          <p:nvPr/>
        </p:nvCxnSpPr>
        <p:spPr>
          <a:xfrm>
            <a:off x="6096847" y="4257281"/>
            <a:ext cx="981226" cy="433995"/>
          </a:xfrm>
          <a:prstGeom prst="line">
            <a:avLst/>
          </a:prstGeom>
        </p:spPr>
        <p:style>
          <a:lnRef idx="2">
            <a:schemeClr val="accent1"/>
          </a:lnRef>
          <a:fillRef idx="0">
            <a:schemeClr val="accent1"/>
          </a:fillRef>
          <a:effectRef idx="1">
            <a:schemeClr val="accent1"/>
          </a:effectRef>
          <a:fontRef idx="minor">
            <a:schemeClr val="tx1"/>
          </a:fontRef>
        </p:style>
      </p:cxnSp>
      <p:sp>
        <p:nvSpPr>
          <p:cNvPr id="35" name="Slide Number Placeholder 3">
            <a:extLst>
              <a:ext uri="{FF2B5EF4-FFF2-40B4-BE49-F238E27FC236}">
                <a16:creationId xmlns:a16="http://schemas.microsoft.com/office/drawing/2014/main" id="{01E3AD62-CF62-0869-B76A-DA1177DDFFE3}"/>
              </a:ext>
            </a:extLst>
          </p:cNvPr>
          <p:cNvSpPr>
            <a:spLocks noGrp="1"/>
          </p:cNvSpPr>
          <p:nvPr>
            <p:ph type="sldNum" sz="quarter" idx="10"/>
          </p:nvPr>
        </p:nvSpPr>
        <p:spPr>
          <a:xfrm>
            <a:off x="376978" y="6265461"/>
            <a:ext cx="2743200" cy="365125"/>
          </a:xfrm>
        </p:spPr>
        <p:txBody>
          <a:bodyPr/>
          <a:lstStyle/>
          <a:p>
            <a:fld id="{68E00A71-18B2-45D4-95FC-6B1D0E408E3F}" type="slidenum">
              <a:rPr lang="en-US" smtClean="0"/>
              <a:t>11</a:t>
            </a:fld>
            <a:endParaRPr lang="en-US" dirty="0"/>
          </a:p>
        </p:txBody>
      </p:sp>
    </p:spTree>
    <p:extLst>
      <p:ext uri="{BB962C8B-B14F-4D97-AF65-F5344CB8AC3E}">
        <p14:creationId xmlns:p14="http://schemas.microsoft.com/office/powerpoint/2010/main" val="3455245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2498B-E654-6137-285E-756AFC06E3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517D5A-3564-248A-5FB9-C4129E563DF7}"/>
              </a:ext>
            </a:extLst>
          </p:cNvPr>
          <p:cNvSpPr>
            <a:spLocks noGrp="1"/>
          </p:cNvSpPr>
          <p:nvPr>
            <p:ph type="ctrTitle"/>
          </p:nvPr>
        </p:nvSpPr>
        <p:spPr>
          <a:xfrm>
            <a:off x="1348633" y="227414"/>
            <a:ext cx="10184523" cy="1037513"/>
          </a:xfrm>
          <a:prstGeom prst="rect">
            <a:avLst/>
          </a:prstGeom>
        </p:spPr>
        <p:txBody>
          <a:bodyPr/>
          <a:lstStyle/>
          <a:p>
            <a:r>
              <a:rPr lang="en-US" dirty="0"/>
              <a:t>Item Level Results</a:t>
            </a:r>
          </a:p>
        </p:txBody>
      </p:sp>
      <p:sp>
        <p:nvSpPr>
          <p:cNvPr id="7" name="Slide Number Placeholder 3">
            <a:extLst>
              <a:ext uri="{FF2B5EF4-FFF2-40B4-BE49-F238E27FC236}">
                <a16:creationId xmlns:a16="http://schemas.microsoft.com/office/drawing/2014/main" id="{A7B4DD5E-D293-D1A7-618A-5A33034D9C92}"/>
              </a:ext>
            </a:extLst>
          </p:cNvPr>
          <p:cNvSpPr>
            <a:spLocks noGrp="1"/>
          </p:cNvSpPr>
          <p:nvPr>
            <p:ph type="sldNum" sz="quarter" idx="10"/>
          </p:nvPr>
        </p:nvSpPr>
        <p:spPr>
          <a:xfrm>
            <a:off x="376978" y="6265461"/>
            <a:ext cx="2743200" cy="365125"/>
          </a:xfrm>
        </p:spPr>
        <p:txBody>
          <a:bodyPr/>
          <a:lstStyle/>
          <a:p>
            <a:fld id="{68E00A71-18B2-45D4-95FC-6B1D0E408E3F}" type="slidenum">
              <a:rPr lang="en-US" smtClean="0"/>
              <a:t>12</a:t>
            </a:fld>
            <a:endParaRPr lang="en-US" dirty="0"/>
          </a:p>
        </p:txBody>
      </p:sp>
      <p:pic>
        <p:nvPicPr>
          <p:cNvPr id="4" name="Graphic 3">
            <a:extLst>
              <a:ext uri="{FF2B5EF4-FFF2-40B4-BE49-F238E27FC236}">
                <a16:creationId xmlns:a16="http://schemas.microsoft.com/office/drawing/2014/main" id="{BE88F273-D5EE-D557-2C91-6B1480A9F4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9744" y="1190625"/>
            <a:ext cx="5391150" cy="4476750"/>
          </a:xfrm>
          <a:prstGeom prst="rect">
            <a:avLst/>
          </a:prstGeom>
        </p:spPr>
      </p:pic>
      <p:pic>
        <p:nvPicPr>
          <p:cNvPr id="6" name="Graphic 5">
            <a:extLst>
              <a:ext uri="{FF2B5EF4-FFF2-40B4-BE49-F238E27FC236}">
                <a16:creationId xmlns:a16="http://schemas.microsoft.com/office/drawing/2014/main" id="{7413BB15-E686-024A-BCA6-B73D1D64D4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08345" y="1190625"/>
            <a:ext cx="5391150" cy="4476750"/>
          </a:xfrm>
          <a:prstGeom prst="rect">
            <a:avLst/>
          </a:prstGeom>
        </p:spPr>
      </p:pic>
    </p:spTree>
    <p:extLst>
      <p:ext uri="{BB962C8B-B14F-4D97-AF65-F5344CB8AC3E}">
        <p14:creationId xmlns:p14="http://schemas.microsoft.com/office/powerpoint/2010/main" val="45596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3F3F4-678C-3845-9D8B-043B03B0646F}"/>
              </a:ext>
            </a:extLst>
          </p:cNvPr>
          <p:cNvSpPr>
            <a:spLocks noGrp="1"/>
          </p:cNvSpPr>
          <p:nvPr>
            <p:ph type="ctrTitle"/>
          </p:nvPr>
        </p:nvSpPr>
        <p:spPr>
          <a:xfrm>
            <a:off x="1348633" y="227414"/>
            <a:ext cx="10184523" cy="1037513"/>
          </a:xfrm>
          <a:prstGeom prst="rect">
            <a:avLst/>
          </a:prstGeom>
        </p:spPr>
        <p:txBody>
          <a:bodyPr/>
          <a:lstStyle/>
          <a:p>
            <a:r>
              <a:rPr lang="en-US" dirty="0"/>
              <a:t>Item Level Results</a:t>
            </a:r>
          </a:p>
        </p:txBody>
      </p:sp>
      <p:sp>
        <p:nvSpPr>
          <p:cNvPr id="9" name="Slide Number Placeholder 3">
            <a:extLst>
              <a:ext uri="{FF2B5EF4-FFF2-40B4-BE49-F238E27FC236}">
                <a16:creationId xmlns:a16="http://schemas.microsoft.com/office/drawing/2014/main" id="{3DA50DBC-6E32-6AF6-166D-02D4B7DB01FD}"/>
              </a:ext>
            </a:extLst>
          </p:cNvPr>
          <p:cNvSpPr>
            <a:spLocks noGrp="1"/>
          </p:cNvSpPr>
          <p:nvPr>
            <p:ph type="sldNum" sz="quarter" idx="10"/>
          </p:nvPr>
        </p:nvSpPr>
        <p:spPr>
          <a:xfrm>
            <a:off x="376978" y="6265461"/>
            <a:ext cx="2743200" cy="365125"/>
          </a:xfrm>
        </p:spPr>
        <p:txBody>
          <a:bodyPr/>
          <a:lstStyle/>
          <a:p>
            <a:fld id="{68E00A71-18B2-45D4-95FC-6B1D0E408E3F}" type="slidenum">
              <a:rPr lang="en-US" smtClean="0"/>
              <a:t>13</a:t>
            </a:fld>
            <a:endParaRPr lang="en-US" dirty="0"/>
          </a:p>
        </p:txBody>
      </p:sp>
      <p:pic>
        <p:nvPicPr>
          <p:cNvPr id="4" name="Graphic 3">
            <a:extLst>
              <a:ext uri="{FF2B5EF4-FFF2-40B4-BE49-F238E27FC236}">
                <a16:creationId xmlns:a16="http://schemas.microsoft.com/office/drawing/2014/main" id="{307910B6-16E3-0897-74D7-42473BDC6B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00425" y="1264927"/>
            <a:ext cx="5391150" cy="4476750"/>
          </a:xfrm>
          <a:prstGeom prst="rect">
            <a:avLst/>
          </a:prstGeom>
        </p:spPr>
      </p:pic>
    </p:spTree>
    <p:extLst>
      <p:ext uri="{BB962C8B-B14F-4D97-AF65-F5344CB8AC3E}">
        <p14:creationId xmlns:p14="http://schemas.microsoft.com/office/powerpoint/2010/main" val="69921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3F3F4-678C-3845-9D8B-043B03B0646F}"/>
              </a:ext>
            </a:extLst>
          </p:cNvPr>
          <p:cNvSpPr>
            <a:spLocks noGrp="1"/>
          </p:cNvSpPr>
          <p:nvPr>
            <p:ph type="ctrTitle"/>
          </p:nvPr>
        </p:nvSpPr>
        <p:spPr>
          <a:xfrm>
            <a:off x="1348633" y="227414"/>
            <a:ext cx="10184523" cy="1037513"/>
          </a:xfrm>
          <a:prstGeom prst="rect">
            <a:avLst/>
          </a:prstGeom>
        </p:spPr>
        <p:txBody>
          <a:bodyPr/>
          <a:lstStyle/>
          <a:p>
            <a:r>
              <a:rPr lang="en-US" dirty="0"/>
              <a:t>Threshold Level Results</a:t>
            </a:r>
          </a:p>
        </p:txBody>
      </p:sp>
      <p:sp>
        <p:nvSpPr>
          <p:cNvPr id="7" name="Slide Number Placeholder 3">
            <a:extLst>
              <a:ext uri="{FF2B5EF4-FFF2-40B4-BE49-F238E27FC236}">
                <a16:creationId xmlns:a16="http://schemas.microsoft.com/office/drawing/2014/main" id="{4D2DD05E-5610-64E1-1EDB-07715DFBC34D}"/>
              </a:ext>
            </a:extLst>
          </p:cNvPr>
          <p:cNvSpPr>
            <a:spLocks noGrp="1"/>
          </p:cNvSpPr>
          <p:nvPr>
            <p:ph type="sldNum" sz="quarter" idx="10"/>
          </p:nvPr>
        </p:nvSpPr>
        <p:spPr>
          <a:xfrm>
            <a:off x="376978" y="6265461"/>
            <a:ext cx="2743200" cy="365125"/>
          </a:xfrm>
        </p:spPr>
        <p:txBody>
          <a:bodyPr/>
          <a:lstStyle/>
          <a:p>
            <a:fld id="{68E00A71-18B2-45D4-95FC-6B1D0E408E3F}" type="slidenum">
              <a:rPr lang="en-US" smtClean="0"/>
              <a:t>14</a:t>
            </a:fld>
            <a:endParaRPr lang="en-US" dirty="0"/>
          </a:p>
        </p:txBody>
      </p:sp>
      <p:pic>
        <p:nvPicPr>
          <p:cNvPr id="4" name="Graphic 3">
            <a:extLst>
              <a:ext uri="{FF2B5EF4-FFF2-40B4-BE49-F238E27FC236}">
                <a16:creationId xmlns:a16="http://schemas.microsoft.com/office/drawing/2014/main" id="{9D69FCC4-2D88-E67E-25FC-F68D867001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2119" y="1390650"/>
            <a:ext cx="10877550" cy="4076700"/>
          </a:xfrm>
          <a:prstGeom prst="rect">
            <a:avLst/>
          </a:prstGeom>
        </p:spPr>
      </p:pic>
    </p:spTree>
    <p:extLst>
      <p:ext uri="{BB962C8B-B14F-4D97-AF65-F5344CB8AC3E}">
        <p14:creationId xmlns:p14="http://schemas.microsoft.com/office/powerpoint/2010/main" val="276084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1C594-6F52-62D3-8F64-7551E67380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901445-508F-C796-96EC-3EF046A7FE04}"/>
              </a:ext>
            </a:extLst>
          </p:cNvPr>
          <p:cNvSpPr>
            <a:spLocks noGrp="1"/>
          </p:cNvSpPr>
          <p:nvPr>
            <p:ph type="ctrTitle"/>
          </p:nvPr>
        </p:nvSpPr>
        <p:spPr>
          <a:xfrm>
            <a:off x="1348633" y="227414"/>
            <a:ext cx="10184523" cy="1037513"/>
          </a:xfrm>
          <a:prstGeom prst="rect">
            <a:avLst/>
          </a:prstGeom>
        </p:spPr>
        <p:txBody>
          <a:bodyPr/>
          <a:lstStyle/>
          <a:p>
            <a:r>
              <a:rPr lang="en-US" dirty="0"/>
              <a:t>Summary</a:t>
            </a:r>
            <a:br>
              <a:rPr lang="en-US" dirty="0"/>
            </a:br>
            <a:endParaRPr lang="en-US" sz="3600" dirty="0"/>
          </a:p>
        </p:txBody>
      </p:sp>
      <p:sp>
        <p:nvSpPr>
          <p:cNvPr id="3" name="TextBox 2">
            <a:extLst>
              <a:ext uri="{FF2B5EF4-FFF2-40B4-BE49-F238E27FC236}">
                <a16:creationId xmlns:a16="http://schemas.microsoft.com/office/drawing/2014/main" id="{2E32C5C8-F274-534D-B951-BE576E8BBF4F}"/>
              </a:ext>
            </a:extLst>
          </p:cNvPr>
          <p:cNvSpPr txBox="1"/>
          <p:nvPr/>
        </p:nvSpPr>
        <p:spPr>
          <a:xfrm>
            <a:off x="999858" y="1628507"/>
            <a:ext cx="10596785" cy="5324535"/>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Aptos"/>
                <a:ea typeface="DengXian" panose="02010600030101010101" pitchFamily="2" charset="-122"/>
                <a:cs typeface="Times New Roman" panose="02020603050405020304" pitchFamily="18" charset="0"/>
              </a:rPr>
              <a:t>In item set online calibration, all thresholds ought to be estimated equally well.</a:t>
            </a:r>
          </a:p>
          <a:p>
            <a:pPr marL="457200" indent="-457200">
              <a:buFont typeface="Arial" panose="020B0604020202020204" pitchFamily="34" charset="0"/>
              <a:buChar char="•"/>
            </a:pPr>
            <a:r>
              <a:rPr lang="en-US" sz="3200" dirty="0">
                <a:latin typeface="Aptos"/>
                <a:ea typeface="DengXian" panose="02010600030101010101" pitchFamily="2" charset="-122"/>
                <a:cs typeface="Times New Roman" panose="02020603050405020304" pitchFamily="18" charset="0"/>
              </a:rPr>
              <a:t>Four item set Fisher information matrix constructs were developed:</a:t>
            </a:r>
          </a:p>
          <a:p>
            <a:pPr marL="914400" lvl="1" indent="-457200">
              <a:buFont typeface="Arial" panose="020B0604020202020204" pitchFamily="34" charset="0"/>
              <a:buChar char="•"/>
            </a:pPr>
            <a:r>
              <a:rPr lang="en-US" sz="2800" dirty="0">
                <a:latin typeface="Aptos"/>
                <a:ea typeface="DengXian" panose="02010600030101010101" pitchFamily="2" charset="-122"/>
                <a:cs typeface="Times New Roman" panose="02020603050405020304" pitchFamily="18" charset="0"/>
              </a:rPr>
              <a:t>Summation</a:t>
            </a:r>
          </a:p>
          <a:p>
            <a:pPr marL="914400" lvl="1" indent="-457200">
              <a:buFont typeface="Arial" panose="020B0604020202020204" pitchFamily="34" charset="0"/>
              <a:buChar char="•"/>
            </a:pPr>
            <a:r>
              <a:rPr lang="en-US" sz="2800" dirty="0">
                <a:latin typeface="Aptos"/>
                <a:ea typeface="DengXian" panose="02010600030101010101" pitchFamily="2" charset="-122"/>
                <a:cs typeface="Times New Roman" panose="02020603050405020304" pitchFamily="18" charset="0"/>
              </a:rPr>
              <a:t>Block Diagonal</a:t>
            </a:r>
          </a:p>
          <a:p>
            <a:pPr marL="914400" lvl="1" indent="-457200">
              <a:buFont typeface="Arial" panose="020B0604020202020204" pitchFamily="34" charset="0"/>
              <a:buChar char="•"/>
            </a:pPr>
            <a:r>
              <a:rPr lang="en-US" sz="2800" dirty="0">
                <a:latin typeface="Aptos"/>
                <a:ea typeface="DengXian" panose="02010600030101010101" pitchFamily="2" charset="-122"/>
                <a:cs typeface="Times New Roman" panose="02020603050405020304" pitchFamily="18" charset="0"/>
              </a:rPr>
              <a:t>Super Polytomous</a:t>
            </a:r>
          </a:p>
          <a:p>
            <a:pPr marL="914400" lvl="1" indent="-457200">
              <a:buFont typeface="Arial" panose="020B0604020202020204" pitchFamily="34" charset="0"/>
              <a:buChar char="•"/>
            </a:pPr>
            <a:r>
              <a:rPr lang="en-US" sz="2800" dirty="0">
                <a:latin typeface="Aptos"/>
                <a:ea typeface="DengXian" panose="02010600030101010101" pitchFamily="2" charset="-122"/>
                <a:cs typeface="Times New Roman" panose="02020603050405020304" pitchFamily="18" charset="0"/>
              </a:rPr>
              <a:t>Ordered Thresholds</a:t>
            </a:r>
          </a:p>
          <a:p>
            <a:pPr marL="457200" indent="-457200">
              <a:buFont typeface="Arial" panose="020B0604020202020204" pitchFamily="34" charset="0"/>
              <a:buChar char="•"/>
            </a:pPr>
            <a:r>
              <a:rPr lang="en-US" sz="3200" dirty="0">
                <a:latin typeface="Aptos"/>
                <a:ea typeface="DengXian" panose="02010600030101010101" pitchFamily="2" charset="-122"/>
                <a:cs typeface="Times New Roman" panose="02020603050405020304" pitchFamily="18" charset="0"/>
              </a:rPr>
              <a:t>Block Diagonal has the best performance in the simulation study.</a:t>
            </a:r>
          </a:p>
          <a:p>
            <a:endParaRPr lang="en-US" sz="1800" dirty="0">
              <a:effectLst/>
              <a:latin typeface="Aptos"/>
              <a:ea typeface="DengXian" panose="02010600030101010101" pitchFamily="2" charset="-122"/>
              <a:cs typeface="Times New Roman" panose="02020603050405020304" pitchFamily="18" charset="0"/>
            </a:endParaRPr>
          </a:p>
          <a:p>
            <a:endParaRPr lang="en-US" dirty="0"/>
          </a:p>
        </p:txBody>
      </p:sp>
      <p:sp>
        <p:nvSpPr>
          <p:cNvPr id="6" name="Slide Number Placeholder 3">
            <a:extLst>
              <a:ext uri="{FF2B5EF4-FFF2-40B4-BE49-F238E27FC236}">
                <a16:creationId xmlns:a16="http://schemas.microsoft.com/office/drawing/2014/main" id="{D985B2DA-866D-15A3-F119-B068DA0F2008}"/>
              </a:ext>
            </a:extLst>
          </p:cNvPr>
          <p:cNvSpPr>
            <a:spLocks noGrp="1"/>
          </p:cNvSpPr>
          <p:nvPr>
            <p:ph type="sldNum" sz="quarter" idx="10"/>
          </p:nvPr>
        </p:nvSpPr>
        <p:spPr>
          <a:xfrm>
            <a:off x="376978" y="6265461"/>
            <a:ext cx="2743200" cy="365125"/>
          </a:xfrm>
        </p:spPr>
        <p:txBody>
          <a:bodyPr/>
          <a:lstStyle/>
          <a:p>
            <a:fld id="{68E00A71-18B2-45D4-95FC-6B1D0E408E3F}" type="slidenum">
              <a:rPr lang="en-US" smtClean="0"/>
              <a:t>15</a:t>
            </a:fld>
            <a:endParaRPr lang="en-US" dirty="0"/>
          </a:p>
        </p:txBody>
      </p:sp>
    </p:spTree>
    <p:extLst>
      <p:ext uri="{BB962C8B-B14F-4D97-AF65-F5344CB8AC3E}">
        <p14:creationId xmlns:p14="http://schemas.microsoft.com/office/powerpoint/2010/main" val="300653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BB923D0-EB16-B78A-2D23-D0D4B9251792}"/>
              </a:ext>
            </a:extLst>
          </p:cNvPr>
          <p:cNvSpPr>
            <a:spLocks noGrp="1"/>
          </p:cNvSpPr>
          <p:nvPr>
            <p:ph type="subTitle" idx="1"/>
          </p:nvPr>
        </p:nvSpPr>
        <p:spPr/>
        <p:txBody>
          <a:bodyPr/>
          <a:lstStyle/>
          <a:p>
            <a:endParaRPr lang="en-US" dirty="0"/>
          </a:p>
        </p:txBody>
      </p:sp>
      <p:sp>
        <p:nvSpPr>
          <p:cNvPr id="3" name="Title 2">
            <a:extLst>
              <a:ext uri="{FF2B5EF4-FFF2-40B4-BE49-F238E27FC236}">
                <a16:creationId xmlns:a16="http://schemas.microsoft.com/office/drawing/2014/main" id="{6A8F472E-9752-2B83-26ED-BE7AE217C2FA}"/>
              </a:ext>
            </a:extLst>
          </p:cNvPr>
          <p:cNvSpPr>
            <a:spLocks noGrp="1"/>
          </p:cNvSpPr>
          <p:nvPr>
            <p:ph type="title"/>
          </p:nvPr>
        </p:nvSpPr>
        <p:spPr/>
        <p:txBody>
          <a:bodyPr/>
          <a:lstStyle/>
          <a:p>
            <a:endParaRPr lang="en-US"/>
          </a:p>
        </p:txBody>
      </p:sp>
      <p:sp>
        <p:nvSpPr>
          <p:cNvPr id="4" name="Rectangle 3">
            <a:extLst>
              <a:ext uri="{FF2B5EF4-FFF2-40B4-BE49-F238E27FC236}">
                <a16:creationId xmlns:a16="http://schemas.microsoft.com/office/drawing/2014/main" id="{F173FE2C-B098-D1E1-DD60-7078DA74579D}"/>
              </a:ext>
            </a:extLst>
          </p:cNvPr>
          <p:cNvSpPr/>
          <p:nvPr/>
        </p:nvSpPr>
        <p:spPr>
          <a:xfrm>
            <a:off x="2039170" y="1867293"/>
            <a:ext cx="7728655" cy="1015663"/>
          </a:xfrm>
          <a:prstGeom prst="rect">
            <a:avLst/>
          </a:prstGeom>
          <a:noFill/>
        </p:spPr>
        <p:txBody>
          <a:bodyPr wrap="none" lIns="91440" tIns="45720" rIns="91440" bIns="45720">
            <a:spAutoFit/>
          </a:bodyPr>
          <a:lstStyle/>
          <a:p>
            <a:pPr algn="ctr"/>
            <a:r>
              <a:rPr lang="en-US" sz="6000" b="1" cap="none" spc="0" dirty="0">
                <a:ln w="9525">
                  <a:solidFill>
                    <a:schemeClr val="bg1"/>
                  </a:solidFill>
                  <a:prstDash val="solid"/>
                </a:ln>
                <a:solidFill>
                  <a:schemeClr val="accent6">
                    <a:lumMod val="75000"/>
                  </a:schemeClr>
                </a:solidFill>
                <a:effectLst>
                  <a:outerShdw blurRad="12700" dist="38100" dir="2700000" algn="tl" rotWithShape="0">
                    <a:schemeClr val="accent5">
                      <a:lumMod val="60000"/>
                      <a:lumOff val="40000"/>
                    </a:schemeClr>
                  </a:outerShdw>
                </a:effectLst>
              </a:rPr>
              <a:t>Questions &amp; Comments</a:t>
            </a:r>
          </a:p>
        </p:txBody>
      </p:sp>
      <p:sp>
        <p:nvSpPr>
          <p:cNvPr id="5" name="Rectangle 4">
            <a:extLst>
              <a:ext uri="{FF2B5EF4-FFF2-40B4-BE49-F238E27FC236}">
                <a16:creationId xmlns:a16="http://schemas.microsoft.com/office/drawing/2014/main" id="{08E5F7DE-521D-0807-2E7D-2F78E8E732D5}"/>
              </a:ext>
            </a:extLst>
          </p:cNvPr>
          <p:cNvSpPr/>
          <p:nvPr/>
        </p:nvSpPr>
        <p:spPr>
          <a:xfrm>
            <a:off x="3131627" y="5014154"/>
            <a:ext cx="5736250" cy="584775"/>
          </a:xfrm>
          <a:prstGeom prst="rect">
            <a:avLst/>
          </a:prstGeom>
          <a:noFill/>
        </p:spPr>
        <p:txBody>
          <a:bodyPr wrap="none" lIns="91440" tIns="45720" rIns="91440" bIns="45720">
            <a:spAutoFit/>
          </a:bodyPr>
          <a:lstStyle/>
          <a:p>
            <a:pPr algn="ctr"/>
            <a:r>
              <a:rPr lang="en-US" sz="3200" b="0" cap="none" spc="0" dirty="0">
                <a:ln w="0"/>
                <a:effectLst>
                  <a:outerShdw blurRad="38100" dist="25400" dir="5400000" algn="ctr" rotWithShape="0">
                    <a:srgbClr val="6E747A">
                      <a:alpha val="43000"/>
                    </a:srgbClr>
                  </a:outerShdw>
                </a:effectLst>
              </a:rPr>
              <a:t>Please contact </a:t>
            </a:r>
            <a:r>
              <a:rPr lang="en-US" sz="3200" b="0" u="sng" cap="none" spc="0" dirty="0">
                <a:ln w="0"/>
                <a:solidFill>
                  <a:schemeClr val="accent1"/>
                </a:solidFill>
                <a:effectLst>
                  <a:outerShdw blurRad="38100" dist="25400" dir="5400000" algn="ctr" rotWithShape="0">
                    <a:srgbClr val="6E747A">
                      <a:alpha val="43000"/>
                    </a:srgbClr>
                  </a:outerShdw>
                </a:effectLst>
              </a:rPr>
              <a:t>zwang@ncsbn.org</a:t>
            </a:r>
          </a:p>
        </p:txBody>
      </p:sp>
    </p:spTree>
    <p:extLst>
      <p:ext uri="{BB962C8B-B14F-4D97-AF65-F5344CB8AC3E}">
        <p14:creationId xmlns:p14="http://schemas.microsoft.com/office/powerpoint/2010/main" val="4264275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2C566-CDFC-EE0C-EA8F-C9175688D1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8CDE6B-2CAF-7726-76AD-C91DFD092365}"/>
              </a:ext>
            </a:extLst>
          </p:cNvPr>
          <p:cNvSpPr>
            <a:spLocks noGrp="1"/>
          </p:cNvSpPr>
          <p:nvPr>
            <p:ph type="ctrTitle"/>
          </p:nvPr>
        </p:nvSpPr>
        <p:spPr>
          <a:xfrm>
            <a:off x="1348633" y="227414"/>
            <a:ext cx="10184523" cy="1037513"/>
          </a:xfrm>
          <a:prstGeom prst="rect">
            <a:avLst/>
          </a:prstGeom>
        </p:spPr>
        <p:txBody>
          <a:bodyPr/>
          <a:lstStyle/>
          <a:p>
            <a:r>
              <a:rPr lang="en-US" dirty="0"/>
              <a:t>Additional results</a:t>
            </a:r>
          </a:p>
        </p:txBody>
      </p:sp>
      <p:sp>
        <p:nvSpPr>
          <p:cNvPr id="7" name="Slide Number Placeholder 3">
            <a:extLst>
              <a:ext uri="{FF2B5EF4-FFF2-40B4-BE49-F238E27FC236}">
                <a16:creationId xmlns:a16="http://schemas.microsoft.com/office/drawing/2014/main" id="{FCDCBE83-2BC3-C8A3-CB2F-A257050EB4C6}"/>
              </a:ext>
            </a:extLst>
          </p:cNvPr>
          <p:cNvSpPr>
            <a:spLocks noGrp="1"/>
          </p:cNvSpPr>
          <p:nvPr>
            <p:ph type="sldNum" sz="quarter" idx="10"/>
          </p:nvPr>
        </p:nvSpPr>
        <p:spPr>
          <a:xfrm>
            <a:off x="376978" y="6265461"/>
            <a:ext cx="2743200" cy="365125"/>
          </a:xfrm>
        </p:spPr>
        <p:txBody>
          <a:bodyPr/>
          <a:lstStyle/>
          <a:p>
            <a:fld id="{68E00A71-18B2-45D4-95FC-6B1D0E408E3F}" type="slidenum">
              <a:rPr lang="en-US" smtClean="0"/>
              <a:t>17</a:t>
            </a:fld>
            <a:endParaRPr lang="en-US" dirty="0"/>
          </a:p>
        </p:txBody>
      </p:sp>
      <p:pic>
        <p:nvPicPr>
          <p:cNvPr id="14" name="Graphic 13">
            <a:extLst>
              <a:ext uri="{FF2B5EF4-FFF2-40B4-BE49-F238E27FC236}">
                <a16:creationId xmlns:a16="http://schemas.microsoft.com/office/drawing/2014/main" id="{D401DA16-A89C-2456-4EF0-51F9F7141B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40894" y="1190625"/>
            <a:ext cx="5391150" cy="4476750"/>
          </a:xfrm>
          <a:prstGeom prst="rect">
            <a:avLst/>
          </a:prstGeom>
        </p:spPr>
      </p:pic>
      <p:pic>
        <p:nvPicPr>
          <p:cNvPr id="16" name="Graphic 15">
            <a:extLst>
              <a:ext uri="{FF2B5EF4-FFF2-40B4-BE49-F238E27FC236}">
                <a16:creationId xmlns:a16="http://schemas.microsoft.com/office/drawing/2014/main" id="{1B0EAB77-B9AB-757C-AB7D-5DD6BA5213D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9745" y="1190625"/>
            <a:ext cx="5391150" cy="4476750"/>
          </a:xfrm>
          <a:prstGeom prst="rect">
            <a:avLst/>
          </a:prstGeom>
        </p:spPr>
      </p:pic>
    </p:spTree>
    <p:extLst>
      <p:ext uri="{BB962C8B-B14F-4D97-AF65-F5344CB8AC3E}">
        <p14:creationId xmlns:p14="http://schemas.microsoft.com/office/powerpoint/2010/main" val="3479879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3F3F4-678C-3845-9D8B-043B03B0646F}"/>
              </a:ext>
            </a:extLst>
          </p:cNvPr>
          <p:cNvSpPr>
            <a:spLocks noGrp="1"/>
          </p:cNvSpPr>
          <p:nvPr>
            <p:ph type="ctrTitle"/>
          </p:nvPr>
        </p:nvSpPr>
        <p:spPr>
          <a:xfrm>
            <a:off x="1348633" y="227414"/>
            <a:ext cx="10184523" cy="1037513"/>
          </a:xfrm>
          <a:prstGeom prst="rect">
            <a:avLst/>
          </a:prstGeom>
        </p:spPr>
        <p:txBody>
          <a:bodyPr/>
          <a:lstStyle/>
          <a:p>
            <a:r>
              <a:rPr lang="en-US" dirty="0"/>
              <a:t>Background</a:t>
            </a:r>
            <a:br>
              <a:rPr lang="en-US" dirty="0"/>
            </a:br>
            <a:r>
              <a:rPr lang="en-US" sz="3600" dirty="0"/>
              <a:t>--Polytomous item Set</a:t>
            </a:r>
          </a:p>
        </p:txBody>
      </p:sp>
      <p:sp>
        <p:nvSpPr>
          <p:cNvPr id="3" name="TextBox 2">
            <a:extLst>
              <a:ext uri="{FF2B5EF4-FFF2-40B4-BE49-F238E27FC236}">
                <a16:creationId xmlns:a16="http://schemas.microsoft.com/office/drawing/2014/main" id="{33FE1C38-52B0-21FC-D2A8-732C23346FAD}"/>
              </a:ext>
            </a:extLst>
          </p:cNvPr>
          <p:cNvSpPr txBox="1"/>
          <p:nvPr/>
        </p:nvSpPr>
        <p:spPr>
          <a:xfrm>
            <a:off x="999858" y="1628507"/>
            <a:ext cx="10596785"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a:t>When multiple items utilized the same stimulus or a sequence of stimuli, these items forms an item set.</a:t>
            </a:r>
            <a:endParaRPr lang="en-US" dirty="0"/>
          </a:p>
        </p:txBody>
      </p:sp>
      <p:sp>
        <p:nvSpPr>
          <p:cNvPr id="6" name="Slide Number Placeholder 3">
            <a:extLst>
              <a:ext uri="{FF2B5EF4-FFF2-40B4-BE49-F238E27FC236}">
                <a16:creationId xmlns:a16="http://schemas.microsoft.com/office/drawing/2014/main" id="{675320A7-977F-66A8-7CEE-E9755A881586}"/>
              </a:ext>
            </a:extLst>
          </p:cNvPr>
          <p:cNvSpPr>
            <a:spLocks noGrp="1"/>
          </p:cNvSpPr>
          <p:nvPr>
            <p:ph type="sldNum" sz="quarter" idx="10"/>
          </p:nvPr>
        </p:nvSpPr>
        <p:spPr>
          <a:xfrm>
            <a:off x="376978" y="6265461"/>
            <a:ext cx="2743200" cy="365125"/>
          </a:xfrm>
        </p:spPr>
        <p:txBody>
          <a:bodyPr/>
          <a:lstStyle/>
          <a:p>
            <a:fld id="{68E00A71-18B2-45D4-95FC-6B1D0E408E3F}" type="slidenum">
              <a:rPr lang="en-US" smtClean="0"/>
              <a:t>2</a:t>
            </a:fld>
            <a:endParaRPr lang="en-US" dirty="0"/>
          </a:p>
        </p:txBody>
      </p:sp>
      <p:graphicFrame>
        <p:nvGraphicFramePr>
          <p:cNvPr id="7" name="Table 6">
            <a:extLst>
              <a:ext uri="{FF2B5EF4-FFF2-40B4-BE49-F238E27FC236}">
                <a16:creationId xmlns:a16="http://schemas.microsoft.com/office/drawing/2014/main" id="{F64BC8F2-AF33-EB6E-E6F0-93FAE45AA02D}"/>
              </a:ext>
            </a:extLst>
          </p:cNvPr>
          <p:cNvGraphicFramePr>
            <a:graphicFrameLocks noGrp="1"/>
          </p:cNvGraphicFramePr>
          <p:nvPr>
            <p:extLst>
              <p:ext uri="{D42A27DB-BD31-4B8C-83A1-F6EECF244321}">
                <p14:modId xmlns:p14="http://schemas.microsoft.com/office/powerpoint/2010/main" val="911731689"/>
              </p:ext>
            </p:extLst>
          </p:nvPr>
        </p:nvGraphicFramePr>
        <p:xfrm>
          <a:off x="2738702" y="2817001"/>
          <a:ext cx="6117840" cy="1463040"/>
        </p:xfrm>
        <a:graphic>
          <a:graphicData uri="http://schemas.openxmlformats.org/drawingml/2006/table">
            <a:tbl>
              <a:tblPr firstRow="1" bandRow="1">
                <a:tableStyleId>{F5AB1C69-6EDB-4FF4-983F-18BD219EF322}</a:tableStyleId>
              </a:tblPr>
              <a:tblGrid>
                <a:gridCol w="1529460">
                  <a:extLst>
                    <a:ext uri="{9D8B030D-6E8A-4147-A177-3AD203B41FA5}">
                      <a16:colId xmlns:a16="http://schemas.microsoft.com/office/drawing/2014/main" val="3488847023"/>
                    </a:ext>
                  </a:extLst>
                </a:gridCol>
                <a:gridCol w="1529460">
                  <a:extLst>
                    <a:ext uri="{9D8B030D-6E8A-4147-A177-3AD203B41FA5}">
                      <a16:colId xmlns:a16="http://schemas.microsoft.com/office/drawing/2014/main" val="3887412263"/>
                    </a:ext>
                  </a:extLst>
                </a:gridCol>
                <a:gridCol w="1529460">
                  <a:extLst>
                    <a:ext uri="{9D8B030D-6E8A-4147-A177-3AD203B41FA5}">
                      <a16:colId xmlns:a16="http://schemas.microsoft.com/office/drawing/2014/main" val="135110687"/>
                    </a:ext>
                  </a:extLst>
                </a:gridCol>
                <a:gridCol w="1529460">
                  <a:extLst>
                    <a:ext uri="{9D8B030D-6E8A-4147-A177-3AD203B41FA5}">
                      <a16:colId xmlns:a16="http://schemas.microsoft.com/office/drawing/2014/main" val="1724882793"/>
                    </a:ext>
                  </a:extLst>
                </a:gridCol>
              </a:tblGrid>
              <a:tr h="277701">
                <a:tc>
                  <a:txBody>
                    <a:bodyPr/>
                    <a:lstStyle/>
                    <a:p>
                      <a:r>
                        <a:rPr lang="en-US" b="1" dirty="0"/>
                        <a:t>Item</a:t>
                      </a:r>
                    </a:p>
                  </a:txBody>
                  <a:tcPr/>
                </a:tc>
                <a:tc>
                  <a:txBody>
                    <a:bodyPr/>
                    <a:lstStyle/>
                    <a:p>
                      <a:r>
                        <a:rPr lang="en-US" b="1" dirty="0"/>
                        <a:t>D_1</a:t>
                      </a:r>
                    </a:p>
                  </a:txBody>
                  <a:tcPr/>
                </a:tc>
                <a:tc>
                  <a:txBody>
                    <a:bodyPr/>
                    <a:lstStyle/>
                    <a:p>
                      <a:r>
                        <a:rPr lang="en-US" b="1" dirty="0"/>
                        <a:t>D_2</a:t>
                      </a:r>
                    </a:p>
                  </a:txBody>
                  <a:tcPr/>
                </a:tc>
                <a:tc>
                  <a:txBody>
                    <a:bodyPr/>
                    <a:lstStyle/>
                    <a:p>
                      <a:r>
                        <a:rPr lang="en-US" b="1" dirty="0"/>
                        <a:t>D_3</a:t>
                      </a:r>
                    </a:p>
                  </a:txBody>
                  <a:tcPr/>
                </a:tc>
                <a:extLst>
                  <a:ext uri="{0D108BD9-81ED-4DB2-BD59-A6C34878D82A}">
                    <a16:rowId xmlns:a16="http://schemas.microsoft.com/office/drawing/2014/main" val="3993031023"/>
                  </a:ext>
                </a:extLst>
              </a:tr>
              <a:tr h="277701">
                <a:tc>
                  <a:txBody>
                    <a:bodyPr/>
                    <a:lstStyle/>
                    <a:p>
                      <a:r>
                        <a:rPr lang="en-US" b="1" dirty="0"/>
                        <a:t>1</a:t>
                      </a:r>
                    </a:p>
                  </a:txBody>
                  <a:tcPr>
                    <a:solidFill>
                      <a:srgbClr val="F8D7CD"/>
                    </a:solidFill>
                  </a:tcPr>
                </a:tc>
                <a:tc>
                  <a:txBody>
                    <a:bodyPr/>
                    <a:lstStyle/>
                    <a:p>
                      <a:r>
                        <a:rPr lang="en-US" b="1" dirty="0"/>
                        <a:t>-2.27</a:t>
                      </a:r>
                    </a:p>
                  </a:txBody>
                  <a:tcPr>
                    <a:solidFill>
                      <a:srgbClr val="F8D7CD"/>
                    </a:solidFill>
                  </a:tcPr>
                </a:tc>
                <a:tc>
                  <a:txBody>
                    <a:bodyPr/>
                    <a:lstStyle/>
                    <a:p>
                      <a:r>
                        <a:rPr lang="en-US" b="1" dirty="0"/>
                        <a:t>0.17</a:t>
                      </a:r>
                    </a:p>
                  </a:txBody>
                  <a:tcPr>
                    <a:solidFill>
                      <a:srgbClr val="F8D7CD"/>
                    </a:solidFill>
                  </a:tcPr>
                </a:tc>
                <a:tc>
                  <a:txBody>
                    <a:bodyPr/>
                    <a:lstStyle/>
                    <a:p>
                      <a:r>
                        <a:rPr lang="en-US" b="1" dirty="0"/>
                        <a:t>2.3</a:t>
                      </a:r>
                    </a:p>
                  </a:txBody>
                  <a:tcPr>
                    <a:solidFill>
                      <a:srgbClr val="F8D7CD"/>
                    </a:solidFill>
                  </a:tcPr>
                </a:tc>
                <a:extLst>
                  <a:ext uri="{0D108BD9-81ED-4DB2-BD59-A6C34878D82A}">
                    <a16:rowId xmlns:a16="http://schemas.microsoft.com/office/drawing/2014/main" val="225229369"/>
                  </a:ext>
                </a:extLst>
              </a:tr>
              <a:tr h="277701">
                <a:tc>
                  <a:txBody>
                    <a:bodyPr/>
                    <a:lstStyle/>
                    <a:p>
                      <a:r>
                        <a:rPr lang="en-US" b="1" dirty="0"/>
                        <a:t>2</a:t>
                      </a:r>
                    </a:p>
                  </a:txBody>
                  <a:tcPr>
                    <a:solidFill>
                      <a:srgbClr val="D5E3CF"/>
                    </a:solidFill>
                  </a:tcPr>
                </a:tc>
                <a:tc>
                  <a:txBody>
                    <a:bodyPr/>
                    <a:lstStyle/>
                    <a:p>
                      <a:r>
                        <a:rPr lang="en-US" b="1" dirty="0"/>
                        <a:t>1.73</a:t>
                      </a:r>
                    </a:p>
                  </a:txBody>
                  <a:tcPr>
                    <a:solidFill>
                      <a:srgbClr val="D5E3CF"/>
                    </a:solidFill>
                  </a:tcPr>
                </a:tc>
                <a:tc>
                  <a:txBody>
                    <a:bodyPr/>
                    <a:lstStyle/>
                    <a:p>
                      <a:r>
                        <a:rPr lang="en-US" b="1" dirty="0"/>
                        <a:t>2.35</a:t>
                      </a:r>
                    </a:p>
                  </a:txBody>
                  <a:tcPr>
                    <a:solidFill>
                      <a:srgbClr val="D5E3CF"/>
                    </a:solidFill>
                  </a:tcPr>
                </a:tc>
                <a:tc>
                  <a:txBody>
                    <a:bodyPr/>
                    <a:lstStyle/>
                    <a:p>
                      <a:r>
                        <a:rPr lang="en-US" b="1" dirty="0"/>
                        <a:t>2.64</a:t>
                      </a:r>
                    </a:p>
                  </a:txBody>
                  <a:tcPr>
                    <a:solidFill>
                      <a:srgbClr val="D5E3CF"/>
                    </a:solidFill>
                  </a:tcPr>
                </a:tc>
                <a:extLst>
                  <a:ext uri="{0D108BD9-81ED-4DB2-BD59-A6C34878D82A}">
                    <a16:rowId xmlns:a16="http://schemas.microsoft.com/office/drawing/2014/main" val="2383054291"/>
                  </a:ext>
                </a:extLst>
              </a:tr>
              <a:tr h="277701">
                <a:tc>
                  <a:txBody>
                    <a:bodyPr/>
                    <a:lstStyle/>
                    <a:p>
                      <a:r>
                        <a:rPr lang="en-US" b="1" dirty="0"/>
                        <a:t>3</a:t>
                      </a:r>
                    </a:p>
                  </a:txBody>
                  <a:tcPr>
                    <a:solidFill>
                      <a:srgbClr val="D2DEEF"/>
                    </a:solidFill>
                  </a:tcPr>
                </a:tc>
                <a:tc>
                  <a:txBody>
                    <a:bodyPr/>
                    <a:lstStyle/>
                    <a:p>
                      <a:r>
                        <a:rPr lang="en-US" b="1" dirty="0"/>
                        <a:t>-2.73</a:t>
                      </a:r>
                    </a:p>
                  </a:txBody>
                  <a:tcPr>
                    <a:solidFill>
                      <a:srgbClr val="D2DEEF"/>
                    </a:solidFill>
                  </a:tcPr>
                </a:tc>
                <a:tc>
                  <a:txBody>
                    <a:bodyPr/>
                    <a:lstStyle/>
                    <a:p>
                      <a:r>
                        <a:rPr lang="en-US" b="1" dirty="0"/>
                        <a:t>-0.55</a:t>
                      </a:r>
                    </a:p>
                  </a:txBody>
                  <a:tcPr>
                    <a:solidFill>
                      <a:srgbClr val="D2DEEF"/>
                    </a:solidFill>
                  </a:tcPr>
                </a:tc>
                <a:tc>
                  <a:txBody>
                    <a:bodyPr/>
                    <a:lstStyle/>
                    <a:p>
                      <a:r>
                        <a:rPr lang="en-US" b="1" dirty="0"/>
                        <a:t>0.31</a:t>
                      </a:r>
                    </a:p>
                  </a:txBody>
                  <a:tcPr>
                    <a:solidFill>
                      <a:srgbClr val="D2DEEF"/>
                    </a:solidFill>
                  </a:tcPr>
                </a:tc>
                <a:extLst>
                  <a:ext uri="{0D108BD9-81ED-4DB2-BD59-A6C34878D82A}">
                    <a16:rowId xmlns:a16="http://schemas.microsoft.com/office/drawing/2014/main" val="1891382609"/>
                  </a:ext>
                </a:extLst>
              </a:tr>
            </a:tbl>
          </a:graphicData>
        </a:graphic>
      </p:graphicFrame>
    </p:spTree>
    <p:extLst>
      <p:ext uri="{BB962C8B-B14F-4D97-AF65-F5344CB8AC3E}">
        <p14:creationId xmlns:p14="http://schemas.microsoft.com/office/powerpoint/2010/main" val="45016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DA28E-A77C-5F4C-C783-65A8158145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499B52-ED2A-7934-43EE-4E8F6CC84E70}"/>
              </a:ext>
            </a:extLst>
          </p:cNvPr>
          <p:cNvSpPr>
            <a:spLocks noGrp="1"/>
          </p:cNvSpPr>
          <p:nvPr>
            <p:ph type="ctrTitle"/>
          </p:nvPr>
        </p:nvSpPr>
        <p:spPr>
          <a:xfrm>
            <a:off x="1348633" y="227414"/>
            <a:ext cx="10184523" cy="1037513"/>
          </a:xfrm>
          <a:prstGeom prst="rect">
            <a:avLst/>
          </a:prstGeom>
        </p:spPr>
        <p:txBody>
          <a:bodyPr/>
          <a:lstStyle/>
          <a:p>
            <a:r>
              <a:rPr lang="en-US" dirty="0"/>
              <a:t>Background</a:t>
            </a:r>
            <a:br>
              <a:rPr lang="en-US" dirty="0"/>
            </a:br>
            <a:r>
              <a:rPr lang="en-US" sz="3600" dirty="0"/>
              <a:t>--Online calibration</a:t>
            </a:r>
          </a:p>
        </p:txBody>
      </p:sp>
      <p:sp>
        <p:nvSpPr>
          <p:cNvPr id="3" name="TextBox 2">
            <a:extLst>
              <a:ext uri="{FF2B5EF4-FFF2-40B4-BE49-F238E27FC236}">
                <a16:creationId xmlns:a16="http://schemas.microsoft.com/office/drawing/2014/main" id="{921916CF-231C-EA3B-7C1E-034B32E55712}"/>
              </a:ext>
            </a:extLst>
          </p:cNvPr>
          <p:cNvSpPr txBox="1"/>
          <p:nvPr/>
        </p:nvSpPr>
        <p:spPr>
          <a:xfrm>
            <a:off x="999858" y="1597729"/>
            <a:ext cx="10596785" cy="4247317"/>
          </a:xfrm>
          <a:prstGeom prst="rect">
            <a:avLst/>
          </a:prstGeom>
          <a:noFill/>
        </p:spPr>
        <p:txBody>
          <a:bodyPr wrap="square" rtlCol="0">
            <a:spAutoFit/>
          </a:bodyPr>
          <a:lstStyle/>
          <a:p>
            <a:pPr marL="457200" indent="-457200">
              <a:buFont typeface="Arial" panose="020B0604020202020204" pitchFamily="34" charset="0"/>
              <a:buChar char="•"/>
            </a:pPr>
            <a:r>
              <a:rPr lang="en-US" sz="3600" dirty="0">
                <a:latin typeface="Aptos"/>
                <a:ea typeface="DengXian" panose="02010600030101010101" pitchFamily="2" charset="-122"/>
                <a:cs typeface="Times New Roman" panose="02020603050405020304" pitchFamily="18" charset="0"/>
              </a:rPr>
              <a:t>In CAT, OP items are assigned to candidates adaptively, so candidates’ ability can be most accurately estimated. </a:t>
            </a:r>
          </a:p>
          <a:p>
            <a:pPr marL="457200" indent="-457200">
              <a:buFont typeface="Arial" panose="020B0604020202020204" pitchFamily="34" charset="0"/>
              <a:buChar char="•"/>
            </a:pPr>
            <a:r>
              <a:rPr lang="en-US" sz="3600" dirty="0">
                <a:effectLst/>
                <a:latin typeface="Aptos"/>
                <a:ea typeface="DengXian" panose="02010600030101010101" pitchFamily="2" charset="-122"/>
                <a:cs typeface="Times New Roman" panose="02020603050405020304" pitchFamily="18" charset="0"/>
              </a:rPr>
              <a:t>Online calibration is usually applied within a CAT.</a:t>
            </a:r>
          </a:p>
          <a:p>
            <a:pPr marL="457200" indent="-457200">
              <a:buFont typeface="Arial" panose="020B0604020202020204" pitchFamily="34" charset="0"/>
              <a:buChar char="•"/>
            </a:pPr>
            <a:r>
              <a:rPr lang="en-US" sz="3600" dirty="0">
                <a:latin typeface="Aptos"/>
                <a:ea typeface="DengXian" panose="02010600030101010101" pitchFamily="2" charset="-122"/>
                <a:cs typeface="Times New Roman" panose="02020603050405020304" pitchFamily="18" charset="0"/>
              </a:rPr>
              <a:t>Online calibration</a:t>
            </a:r>
            <a:r>
              <a:rPr lang="en-US" sz="3600" dirty="0">
                <a:effectLst/>
                <a:latin typeface="Aptos"/>
                <a:ea typeface="DengXian" panose="02010600030101010101" pitchFamily="2" charset="-122"/>
                <a:cs typeface="Times New Roman" panose="02020603050405020304" pitchFamily="18" charset="0"/>
              </a:rPr>
              <a:t> assign </a:t>
            </a:r>
            <a:r>
              <a:rPr lang="en-US" sz="3600" dirty="0">
                <a:latin typeface="Aptos"/>
                <a:ea typeface="DengXian" panose="02010600030101010101" pitchFamily="2" charset="-122"/>
                <a:cs typeface="Times New Roman" panose="02020603050405020304" pitchFamily="18" charset="0"/>
              </a:rPr>
              <a:t>EXP items to candidates adaptively, so EXP item parameters can be most accurately calibrated. </a:t>
            </a:r>
            <a:endParaRPr lang="en-US" sz="1800" dirty="0">
              <a:effectLst/>
              <a:latin typeface="Aptos"/>
              <a:ea typeface="DengXian" panose="02010600030101010101" pitchFamily="2" charset="-122"/>
              <a:cs typeface="Times New Roman" panose="02020603050405020304" pitchFamily="18" charset="0"/>
            </a:endParaRPr>
          </a:p>
          <a:p>
            <a:endParaRPr lang="en-US" dirty="0"/>
          </a:p>
        </p:txBody>
      </p:sp>
      <p:sp>
        <p:nvSpPr>
          <p:cNvPr id="6" name="Slide Number Placeholder 3">
            <a:extLst>
              <a:ext uri="{FF2B5EF4-FFF2-40B4-BE49-F238E27FC236}">
                <a16:creationId xmlns:a16="http://schemas.microsoft.com/office/drawing/2014/main" id="{7F1828B6-CE9F-44F7-9BAD-DE1B22ADB9C0}"/>
              </a:ext>
            </a:extLst>
          </p:cNvPr>
          <p:cNvSpPr>
            <a:spLocks noGrp="1"/>
          </p:cNvSpPr>
          <p:nvPr>
            <p:ph type="sldNum" sz="quarter" idx="10"/>
          </p:nvPr>
        </p:nvSpPr>
        <p:spPr>
          <a:xfrm>
            <a:off x="376978" y="6265461"/>
            <a:ext cx="2743200" cy="365125"/>
          </a:xfrm>
        </p:spPr>
        <p:txBody>
          <a:bodyPr/>
          <a:lstStyle/>
          <a:p>
            <a:fld id="{68E00A71-18B2-45D4-95FC-6B1D0E408E3F}" type="slidenum">
              <a:rPr lang="en-US" smtClean="0"/>
              <a:t>3</a:t>
            </a:fld>
            <a:endParaRPr lang="en-US" dirty="0"/>
          </a:p>
        </p:txBody>
      </p:sp>
    </p:spTree>
    <p:extLst>
      <p:ext uri="{BB962C8B-B14F-4D97-AF65-F5344CB8AC3E}">
        <p14:creationId xmlns:p14="http://schemas.microsoft.com/office/powerpoint/2010/main" val="406053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D82C7-7863-5279-4881-42681B897F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49D81B-D362-F07B-7500-DB9952E765F1}"/>
              </a:ext>
            </a:extLst>
          </p:cNvPr>
          <p:cNvSpPr>
            <a:spLocks noGrp="1"/>
          </p:cNvSpPr>
          <p:nvPr>
            <p:ph type="ctrTitle"/>
          </p:nvPr>
        </p:nvSpPr>
        <p:spPr>
          <a:xfrm>
            <a:off x="1348633" y="227414"/>
            <a:ext cx="10184523" cy="1037513"/>
          </a:xfrm>
          <a:prstGeom prst="rect">
            <a:avLst/>
          </a:prstGeom>
        </p:spPr>
        <p:txBody>
          <a:bodyPr/>
          <a:lstStyle/>
          <a:p>
            <a:r>
              <a:rPr lang="en-US" dirty="0"/>
              <a:t>Background</a:t>
            </a:r>
            <a:br>
              <a:rPr lang="en-US" dirty="0"/>
            </a:br>
            <a:r>
              <a:rPr lang="en-US" sz="3600" dirty="0"/>
              <a:t>--Item set online calibration</a:t>
            </a:r>
          </a:p>
        </p:txBody>
      </p:sp>
      <p:sp>
        <p:nvSpPr>
          <p:cNvPr id="3" name="TextBox 2">
            <a:extLst>
              <a:ext uri="{FF2B5EF4-FFF2-40B4-BE49-F238E27FC236}">
                <a16:creationId xmlns:a16="http://schemas.microsoft.com/office/drawing/2014/main" id="{8D6FE1CF-5757-25A2-5350-CB782CD3D60F}"/>
              </a:ext>
            </a:extLst>
          </p:cNvPr>
          <p:cNvSpPr txBox="1"/>
          <p:nvPr/>
        </p:nvSpPr>
        <p:spPr>
          <a:xfrm>
            <a:off x="999858" y="1628507"/>
            <a:ext cx="10596785" cy="2616101"/>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Aptos"/>
                <a:ea typeface="DengXian" panose="02010600030101010101" pitchFamily="2" charset="-122"/>
                <a:cs typeface="Times New Roman" panose="02020603050405020304" pitchFamily="18" charset="0"/>
              </a:rPr>
              <a:t>The goal of item set online calibration is to </a:t>
            </a:r>
            <a:r>
              <a:rPr lang="en-US" sz="3200" b="1" dirty="0">
                <a:solidFill>
                  <a:srgbClr val="C00000"/>
                </a:solidFill>
                <a:latin typeface="Aptos"/>
                <a:ea typeface="DengXian" panose="02010600030101010101" pitchFamily="2" charset="-122"/>
                <a:cs typeface="Times New Roman" panose="02020603050405020304" pitchFamily="18" charset="0"/>
              </a:rPr>
              <a:t>estimate all item difficulties</a:t>
            </a:r>
            <a:r>
              <a:rPr lang="en-US" sz="3200" b="1" dirty="0">
                <a:solidFill>
                  <a:srgbClr val="FF0000"/>
                </a:solidFill>
                <a:latin typeface="Aptos"/>
                <a:ea typeface="DengXian" panose="02010600030101010101" pitchFamily="2" charset="-122"/>
                <a:cs typeface="Times New Roman" panose="02020603050405020304" pitchFamily="18" charset="0"/>
              </a:rPr>
              <a:t> </a:t>
            </a:r>
            <a:r>
              <a:rPr lang="en-US" sz="3200" dirty="0">
                <a:latin typeface="Aptos"/>
                <a:ea typeface="DengXian" panose="02010600030101010101" pitchFamily="2" charset="-122"/>
                <a:cs typeface="Times New Roman" panose="02020603050405020304" pitchFamily="18" charset="0"/>
              </a:rPr>
              <a:t>(all thresholds in polytomous items) </a:t>
            </a:r>
            <a:r>
              <a:rPr lang="en-US" sz="3200" b="1" dirty="0">
                <a:solidFill>
                  <a:srgbClr val="C00000"/>
                </a:solidFill>
                <a:latin typeface="Aptos"/>
                <a:ea typeface="DengXian" panose="02010600030101010101" pitchFamily="2" charset="-122"/>
                <a:cs typeface="Times New Roman" panose="02020603050405020304" pitchFamily="18" charset="0"/>
              </a:rPr>
              <a:t>equally accurate</a:t>
            </a:r>
            <a:r>
              <a:rPr lang="en-US" sz="3200" dirty="0">
                <a:latin typeface="Aptos"/>
                <a:ea typeface="DengXian" panose="02010600030101010101" pitchFamily="2" charset="-122"/>
                <a:cs typeface="Times New Roman" panose="02020603050405020304" pitchFamily="18" charset="0"/>
              </a:rPr>
              <a:t>, while the </a:t>
            </a:r>
            <a:r>
              <a:rPr lang="en-US" sz="3200" b="1" dirty="0">
                <a:solidFill>
                  <a:schemeClr val="accent6">
                    <a:lumMod val="75000"/>
                  </a:schemeClr>
                </a:solidFill>
                <a:latin typeface="Aptos"/>
                <a:ea typeface="DengXian" panose="02010600030101010101" pitchFamily="2" charset="-122"/>
                <a:cs typeface="Times New Roman" panose="02020603050405020304" pitchFamily="18" charset="0"/>
              </a:rPr>
              <a:t>entire item set is assigned to a candidate at once</a:t>
            </a:r>
            <a:r>
              <a:rPr lang="en-US" sz="3200" dirty="0">
                <a:latin typeface="Aptos"/>
                <a:ea typeface="DengXian" panose="02010600030101010101" pitchFamily="2" charset="-122"/>
                <a:cs typeface="Times New Roman" panose="02020603050405020304" pitchFamily="18" charset="0"/>
              </a:rPr>
              <a:t>. </a:t>
            </a:r>
          </a:p>
          <a:p>
            <a:endParaRPr lang="en-US" sz="1800" dirty="0">
              <a:effectLst/>
              <a:latin typeface="Aptos"/>
              <a:ea typeface="DengXian" panose="02010600030101010101" pitchFamily="2" charset="-122"/>
              <a:cs typeface="Times New Roman" panose="02020603050405020304" pitchFamily="18" charset="0"/>
            </a:endParaRPr>
          </a:p>
          <a:p>
            <a:endParaRPr lang="en-US" dirty="0"/>
          </a:p>
        </p:txBody>
      </p:sp>
      <p:sp>
        <p:nvSpPr>
          <p:cNvPr id="6" name="Slide Number Placeholder 3">
            <a:extLst>
              <a:ext uri="{FF2B5EF4-FFF2-40B4-BE49-F238E27FC236}">
                <a16:creationId xmlns:a16="http://schemas.microsoft.com/office/drawing/2014/main" id="{8C5B1C1A-EA27-1BDB-C7BD-11BFA36DCDCB}"/>
              </a:ext>
            </a:extLst>
          </p:cNvPr>
          <p:cNvSpPr>
            <a:spLocks noGrp="1"/>
          </p:cNvSpPr>
          <p:nvPr>
            <p:ph type="sldNum" sz="quarter" idx="10"/>
          </p:nvPr>
        </p:nvSpPr>
        <p:spPr>
          <a:xfrm>
            <a:off x="376978" y="6265461"/>
            <a:ext cx="2743200" cy="365125"/>
          </a:xfrm>
        </p:spPr>
        <p:txBody>
          <a:bodyPr/>
          <a:lstStyle/>
          <a:p>
            <a:fld id="{68E00A71-18B2-45D4-95FC-6B1D0E408E3F}" type="slidenum">
              <a:rPr lang="en-US" smtClean="0"/>
              <a:t>4</a:t>
            </a:fld>
            <a:endParaRPr lang="en-US" dirty="0"/>
          </a:p>
        </p:txBody>
      </p:sp>
    </p:spTree>
    <p:extLst>
      <p:ext uri="{BB962C8B-B14F-4D97-AF65-F5344CB8AC3E}">
        <p14:creationId xmlns:p14="http://schemas.microsoft.com/office/powerpoint/2010/main" val="299713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0DB54-45B7-7013-948C-CF274E29DD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395F1C-7D9D-FA2E-D537-EBA87EAE9090}"/>
              </a:ext>
            </a:extLst>
          </p:cNvPr>
          <p:cNvSpPr>
            <a:spLocks noGrp="1"/>
          </p:cNvSpPr>
          <p:nvPr>
            <p:ph type="ctrTitle"/>
          </p:nvPr>
        </p:nvSpPr>
        <p:spPr>
          <a:xfrm>
            <a:off x="1348633" y="227414"/>
            <a:ext cx="10184523" cy="1037513"/>
          </a:xfrm>
          <a:prstGeom prst="rect">
            <a:avLst/>
          </a:prstGeom>
        </p:spPr>
        <p:txBody>
          <a:bodyPr/>
          <a:lstStyle/>
          <a:p>
            <a:r>
              <a:rPr lang="en-US" dirty="0"/>
              <a:t>Pretest Item Set Selection</a:t>
            </a:r>
          </a:p>
        </p:txBody>
      </p:sp>
      <p:sp>
        <p:nvSpPr>
          <p:cNvPr id="3" name="TextBox 2">
            <a:extLst>
              <a:ext uri="{FF2B5EF4-FFF2-40B4-BE49-F238E27FC236}">
                <a16:creationId xmlns:a16="http://schemas.microsoft.com/office/drawing/2014/main" id="{61183995-6A85-FBA7-807D-C29FE2BB303E}"/>
              </a:ext>
            </a:extLst>
          </p:cNvPr>
          <p:cNvSpPr txBox="1"/>
          <p:nvPr/>
        </p:nvSpPr>
        <p:spPr>
          <a:xfrm>
            <a:off x="999858" y="948583"/>
            <a:ext cx="10596785" cy="4093428"/>
          </a:xfrm>
          <a:prstGeom prst="rect">
            <a:avLst/>
          </a:prstGeom>
          <a:noFill/>
        </p:spPr>
        <p:txBody>
          <a:bodyPr wrap="square" rtlCol="0">
            <a:spAutoFit/>
          </a:bodyPr>
          <a:lstStyle/>
          <a:p>
            <a:pPr marL="457200" indent="-457200">
              <a:buFont typeface="Arial" panose="020B0604020202020204" pitchFamily="34" charset="0"/>
              <a:buChar char="•"/>
            </a:pPr>
            <a:r>
              <a:rPr lang="en-US" sz="3200" dirty="0">
                <a:effectLst/>
                <a:latin typeface="Aptos"/>
                <a:ea typeface="DengXian" panose="02010600030101010101" pitchFamily="2" charset="-122"/>
                <a:cs typeface="Times New Roman" panose="02020603050405020304" pitchFamily="18" charset="0"/>
              </a:rPr>
              <a:t>KL information, mutual information, and entropy-based methods require multidimensional integration, which would be increasingly complicated for polytomous item set selection.</a:t>
            </a:r>
          </a:p>
          <a:p>
            <a:pPr marL="457200" indent="-457200">
              <a:buFont typeface="Arial" panose="020B0604020202020204" pitchFamily="34" charset="0"/>
              <a:buChar char="•"/>
            </a:pPr>
            <a:r>
              <a:rPr lang="en-US" sz="3200" dirty="0">
                <a:latin typeface="Aptos"/>
                <a:ea typeface="DengXian" panose="02010600030101010101" pitchFamily="2" charset="-122"/>
                <a:cs typeface="Times New Roman" panose="02020603050405020304" pitchFamily="18" charset="0"/>
              </a:rPr>
              <a:t>Fisher information-based methods is promising as the Fisher information matrix is always 2-dimensional. </a:t>
            </a:r>
          </a:p>
          <a:p>
            <a:pPr marL="457200" indent="-457200">
              <a:buFont typeface="Arial" panose="020B0604020202020204" pitchFamily="34" charset="0"/>
              <a:buChar char="•"/>
            </a:pPr>
            <a:r>
              <a:rPr lang="en-US" sz="3200" b="1" dirty="0">
                <a:solidFill>
                  <a:schemeClr val="accent2">
                    <a:lumMod val="50000"/>
                  </a:schemeClr>
                </a:solidFill>
                <a:latin typeface="Aptos"/>
                <a:ea typeface="DengXian" panose="02010600030101010101" pitchFamily="2" charset="-122"/>
                <a:cs typeface="Times New Roman" panose="02020603050405020304" pitchFamily="18" charset="0"/>
              </a:rPr>
              <a:t>How to construct Fisher information matrix for item set?</a:t>
            </a:r>
            <a:endParaRPr lang="en-US" sz="3200" b="1" dirty="0">
              <a:solidFill>
                <a:schemeClr val="accent2">
                  <a:lumMod val="50000"/>
                </a:schemeClr>
              </a:solidFill>
              <a:effectLst/>
              <a:latin typeface="Aptos"/>
              <a:ea typeface="DengXian" panose="02010600030101010101" pitchFamily="2" charset="-122"/>
              <a:cs typeface="Times New Roman" panose="02020603050405020304" pitchFamily="18" charset="0"/>
            </a:endParaRPr>
          </a:p>
          <a:p>
            <a:endParaRPr lang="en-US" sz="1800" dirty="0">
              <a:effectLst/>
              <a:latin typeface="Aptos"/>
              <a:ea typeface="DengXian" panose="02010600030101010101" pitchFamily="2" charset="-122"/>
              <a:cs typeface="Times New Roman" panose="02020603050405020304" pitchFamily="18" charset="0"/>
            </a:endParaRPr>
          </a:p>
          <a:p>
            <a:endParaRPr lang="en-US" dirty="0"/>
          </a:p>
        </p:txBody>
      </p:sp>
      <p:sp>
        <p:nvSpPr>
          <p:cNvPr id="5" name="Slide Number Placeholder 3">
            <a:extLst>
              <a:ext uri="{FF2B5EF4-FFF2-40B4-BE49-F238E27FC236}">
                <a16:creationId xmlns:a16="http://schemas.microsoft.com/office/drawing/2014/main" id="{D2BF6163-9A35-E84B-AE62-8B6A04DB1BCA}"/>
              </a:ext>
            </a:extLst>
          </p:cNvPr>
          <p:cNvSpPr txBox="1">
            <a:spLocks/>
          </p:cNvSpPr>
          <p:nvPr/>
        </p:nvSpPr>
        <p:spPr>
          <a:xfrm>
            <a:off x="376978" y="626546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E00A71-18B2-45D4-95FC-6B1D0E408E3F}" type="slidenum">
              <a:rPr lang="en-US" smtClean="0"/>
              <a:pPr/>
              <a:t>5</a:t>
            </a:fld>
            <a:endParaRPr lang="en-US" dirty="0"/>
          </a:p>
        </p:txBody>
      </p:sp>
    </p:spTree>
    <p:extLst>
      <p:ext uri="{BB962C8B-B14F-4D97-AF65-F5344CB8AC3E}">
        <p14:creationId xmlns:p14="http://schemas.microsoft.com/office/powerpoint/2010/main" val="115028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E70D7-BAC6-5890-4EEC-72801DF7A8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BAAB4F-415E-AE86-8EF6-EA0F2282B306}"/>
              </a:ext>
            </a:extLst>
          </p:cNvPr>
          <p:cNvSpPr>
            <a:spLocks noGrp="1"/>
          </p:cNvSpPr>
          <p:nvPr>
            <p:ph type="ctrTitle"/>
          </p:nvPr>
        </p:nvSpPr>
        <p:spPr>
          <a:xfrm>
            <a:off x="1348633" y="227414"/>
            <a:ext cx="10184523" cy="1037513"/>
          </a:xfrm>
          <a:prstGeom prst="rect">
            <a:avLst/>
          </a:prstGeom>
        </p:spPr>
        <p:txBody>
          <a:bodyPr/>
          <a:lstStyle/>
          <a:p>
            <a:r>
              <a:rPr lang="en-US" dirty="0"/>
              <a:t>Fisher information matrix construction</a:t>
            </a:r>
          </a:p>
        </p:txBody>
      </p:sp>
      <p:graphicFrame>
        <p:nvGraphicFramePr>
          <p:cNvPr id="4" name="Table 3">
            <a:extLst>
              <a:ext uri="{FF2B5EF4-FFF2-40B4-BE49-F238E27FC236}">
                <a16:creationId xmlns:a16="http://schemas.microsoft.com/office/drawing/2014/main" id="{7F6A1957-0949-1E5D-543A-BE07BC20FECD}"/>
              </a:ext>
            </a:extLst>
          </p:cNvPr>
          <p:cNvGraphicFramePr>
            <a:graphicFrameLocks noGrp="1"/>
          </p:cNvGraphicFramePr>
          <p:nvPr>
            <p:extLst>
              <p:ext uri="{D42A27DB-BD31-4B8C-83A1-F6EECF244321}">
                <p14:modId xmlns:p14="http://schemas.microsoft.com/office/powerpoint/2010/main" val="3132402789"/>
              </p:ext>
            </p:extLst>
          </p:nvPr>
        </p:nvGraphicFramePr>
        <p:xfrm>
          <a:off x="3845607" y="3536640"/>
          <a:ext cx="1811499" cy="1598064"/>
        </p:xfrm>
        <a:graphic>
          <a:graphicData uri="http://schemas.openxmlformats.org/drawingml/2006/table">
            <a:tbl>
              <a:tblPr bandRow="1">
                <a:tableStyleId>{21E4AEA4-8DFA-4A89-87EB-49C32662AFE0}</a:tableStyleId>
              </a:tblPr>
              <a:tblGrid>
                <a:gridCol w="603833">
                  <a:extLst>
                    <a:ext uri="{9D8B030D-6E8A-4147-A177-3AD203B41FA5}">
                      <a16:colId xmlns:a16="http://schemas.microsoft.com/office/drawing/2014/main" val="3644639203"/>
                    </a:ext>
                  </a:extLst>
                </a:gridCol>
                <a:gridCol w="603833">
                  <a:extLst>
                    <a:ext uri="{9D8B030D-6E8A-4147-A177-3AD203B41FA5}">
                      <a16:colId xmlns:a16="http://schemas.microsoft.com/office/drawing/2014/main" val="229452692"/>
                    </a:ext>
                  </a:extLst>
                </a:gridCol>
                <a:gridCol w="603833">
                  <a:extLst>
                    <a:ext uri="{9D8B030D-6E8A-4147-A177-3AD203B41FA5}">
                      <a16:colId xmlns:a16="http://schemas.microsoft.com/office/drawing/2014/main" val="888039257"/>
                    </a:ext>
                  </a:extLst>
                </a:gridCol>
              </a:tblGrid>
              <a:tr h="532688">
                <a:tc>
                  <a:txBody>
                    <a:bodyPr/>
                    <a:lstStyle/>
                    <a:p>
                      <a:pPr algn="ctr"/>
                      <a:r>
                        <a:rPr lang="en-US" b="1" dirty="0"/>
                        <a:t>1.3</a:t>
                      </a:r>
                    </a:p>
                  </a:txBody>
                  <a:tcPr/>
                </a:tc>
                <a:tc>
                  <a:txBody>
                    <a:bodyPr/>
                    <a:lstStyle/>
                    <a:p>
                      <a:pPr algn="ctr"/>
                      <a:r>
                        <a:rPr lang="en-US" b="1" dirty="0"/>
                        <a:t>0.44</a:t>
                      </a:r>
                    </a:p>
                  </a:txBody>
                  <a:tcPr/>
                </a:tc>
                <a:tc>
                  <a:txBody>
                    <a:bodyPr/>
                    <a:lstStyle/>
                    <a:p>
                      <a:pPr algn="ctr"/>
                      <a:r>
                        <a:rPr lang="en-US" b="1" dirty="0"/>
                        <a:t>0.03</a:t>
                      </a:r>
                    </a:p>
                  </a:txBody>
                  <a:tcPr/>
                </a:tc>
                <a:extLst>
                  <a:ext uri="{0D108BD9-81ED-4DB2-BD59-A6C34878D82A}">
                    <a16:rowId xmlns:a16="http://schemas.microsoft.com/office/drawing/2014/main" val="2595547404"/>
                  </a:ext>
                </a:extLst>
              </a:tr>
              <a:tr h="532688">
                <a:tc>
                  <a:txBody>
                    <a:bodyPr/>
                    <a:lstStyle/>
                    <a:p>
                      <a:pPr algn="ctr"/>
                      <a:r>
                        <a:rPr lang="en-US" b="1" dirty="0"/>
                        <a:t>0.44</a:t>
                      </a:r>
                    </a:p>
                  </a:txBody>
                  <a:tcPr/>
                </a:tc>
                <a:tc>
                  <a:txBody>
                    <a:bodyPr/>
                    <a:lstStyle/>
                    <a:p>
                      <a:pPr algn="ctr"/>
                      <a:r>
                        <a:rPr lang="en-US" b="1" dirty="0"/>
                        <a:t>1.81</a:t>
                      </a:r>
                    </a:p>
                  </a:txBody>
                  <a:tcPr/>
                </a:tc>
                <a:tc>
                  <a:txBody>
                    <a:bodyPr/>
                    <a:lstStyle/>
                    <a:p>
                      <a:pPr algn="ctr"/>
                      <a:r>
                        <a:rPr lang="en-US" b="1" dirty="0"/>
                        <a:t>0.2</a:t>
                      </a:r>
                    </a:p>
                  </a:txBody>
                  <a:tcPr/>
                </a:tc>
                <a:extLst>
                  <a:ext uri="{0D108BD9-81ED-4DB2-BD59-A6C34878D82A}">
                    <a16:rowId xmlns:a16="http://schemas.microsoft.com/office/drawing/2014/main" val="2491538595"/>
                  </a:ext>
                </a:extLst>
              </a:tr>
              <a:tr h="532688">
                <a:tc>
                  <a:txBody>
                    <a:bodyPr/>
                    <a:lstStyle/>
                    <a:p>
                      <a:pPr algn="ctr"/>
                      <a:r>
                        <a:rPr lang="en-US" b="1" dirty="0"/>
                        <a:t>0.03</a:t>
                      </a:r>
                    </a:p>
                  </a:txBody>
                  <a:tcPr/>
                </a:tc>
                <a:tc>
                  <a:txBody>
                    <a:bodyPr/>
                    <a:lstStyle/>
                    <a:p>
                      <a:pPr algn="ctr"/>
                      <a:r>
                        <a:rPr lang="en-US" b="1" dirty="0"/>
                        <a:t>0.2</a:t>
                      </a:r>
                    </a:p>
                  </a:txBody>
                  <a:tcPr/>
                </a:tc>
                <a:tc>
                  <a:txBody>
                    <a:bodyPr/>
                    <a:lstStyle/>
                    <a:p>
                      <a:pPr algn="ctr"/>
                      <a:r>
                        <a:rPr lang="en-US" b="1" dirty="0"/>
                        <a:t>0.53</a:t>
                      </a:r>
                    </a:p>
                  </a:txBody>
                  <a:tcPr/>
                </a:tc>
                <a:extLst>
                  <a:ext uri="{0D108BD9-81ED-4DB2-BD59-A6C34878D82A}">
                    <a16:rowId xmlns:a16="http://schemas.microsoft.com/office/drawing/2014/main" val="3989097644"/>
                  </a:ext>
                </a:extLst>
              </a:tr>
            </a:tbl>
          </a:graphicData>
        </a:graphic>
      </p:graphicFrame>
      <p:graphicFrame>
        <p:nvGraphicFramePr>
          <p:cNvPr id="5" name="Table 4">
            <a:extLst>
              <a:ext uri="{FF2B5EF4-FFF2-40B4-BE49-F238E27FC236}">
                <a16:creationId xmlns:a16="http://schemas.microsoft.com/office/drawing/2014/main" id="{EFA008C9-06AC-4468-AFD2-997188A72CF9}"/>
              </a:ext>
            </a:extLst>
          </p:cNvPr>
          <p:cNvGraphicFramePr>
            <a:graphicFrameLocks noGrp="1"/>
          </p:cNvGraphicFramePr>
          <p:nvPr>
            <p:extLst>
              <p:ext uri="{D42A27DB-BD31-4B8C-83A1-F6EECF244321}">
                <p14:modId xmlns:p14="http://schemas.microsoft.com/office/powerpoint/2010/main" val="2277786823"/>
              </p:ext>
            </p:extLst>
          </p:nvPr>
        </p:nvGraphicFramePr>
        <p:xfrm>
          <a:off x="3845607" y="1264927"/>
          <a:ext cx="6117840" cy="1463040"/>
        </p:xfrm>
        <a:graphic>
          <a:graphicData uri="http://schemas.openxmlformats.org/drawingml/2006/table">
            <a:tbl>
              <a:tblPr firstRow="1" bandRow="1">
                <a:tableStyleId>{F5AB1C69-6EDB-4FF4-983F-18BD219EF322}</a:tableStyleId>
              </a:tblPr>
              <a:tblGrid>
                <a:gridCol w="1529460">
                  <a:extLst>
                    <a:ext uri="{9D8B030D-6E8A-4147-A177-3AD203B41FA5}">
                      <a16:colId xmlns:a16="http://schemas.microsoft.com/office/drawing/2014/main" val="3488847023"/>
                    </a:ext>
                  </a:extLst>
                </a:gridCol>
                <a:gridCol w="1529460">
                  <a:extLst>
                    <a:ext uri="{9D8B030D-6E8A-4147-A177-3AD203B41FA5}">
                      <a16:colId xmlns:a16="http://schemas.microsoft.com/office/drawing/2014/main" val="3887412263"/>
                    </a:ext>
                  </a:extLst>
                </a:gridCol>
                <a:gridCol w="1529460">
                  <a:extLst>
                    <a:ext uri="{9D8B030D-6E8A-4147-A177-3AD203B41FA5}">
                      <a16:colId xmlns:a16="http://schemas.microsoft.com/office/drawing/2014/main" val="135110687"/>
                    </a:ext>
                  </a:extLst>
                </a:gridCol>
                <a:gridCol w="1529460">
                  <a:extLst>
                    <a:ext uri="{9D8B030D-6E8A-4147-A177-3AD203B41FA5}">
                      <a16:colId xmlns:a16="http://schemas.microsoft.com/office/drawing/2014/main" val="1724882793"/>
                    </a:ext>
                  </a:extLst>
                </a:gridCol>
              </a:tblGrid>
              <a:tr h="277701">
                <a:tc>
                  <a:txBody>
                    <a:bodyPr/>
                    <a:lstStyle/>
                    <a:p>
                      <a:r>
                        <a:rPr lang="en-US" b="1" dirty="0"/>
                        <a:t>Item</a:t>
                      </a:r>
                    </a:p>
                  </a:txBody>
                  <a:tcPr/>
                </a:tc>
                <a:tc>
                  <a:txBody>
                    <a:bodyPr/>
                    <a:lstStyle/>
                    <a:p>
                      <a:r>
                        <a:rPr lang="en-US" b="1" dirty="0"/>
                        <a:t>D_1</a:t>
                      </a:r>
                    </a:p>
                  </a:txBody>
                  <a:tcPr/>
                </a:tc>
                <a:tc>
                  <a:txBody>
                    <a:bodyPr/>
                    <a:lstStyle/>
                    <a:p>
                      <a:r>
                        <a:rPr lang="en-US" b="1" dirty="0"/>
                        <a:t>D_2</a:t>
                      </a:r>
                    </a:p>
                  </a:txBody>
                  <a:tcPr/>
                </a:tc>
                <a:tc>
                  <a:txBody>
                    <a:bodyPr/>
                    <a:lstStyle/>
                    <a:p>
                      <a:r>
                        <a:rPr lang="en-US" b="1" dirty="0"/>
                        <a:t>D_3</a:t>
                      </a:r>
                    </a:p>
                  </a:txBody>
                  <a:tcPr/>
                </a:tc>
                <a:extLst>
                  <a:ext uri="{0D108BD9-81ED-4DB2-BD59-A6C34878D82A}">
                    <a16:rowId xmlns:a16="http://schemas.microsoft.com/office/drawing/2014/main" val="3993031023"/>
                  </a:ext>
                </a:extLst>
              </a:tr>
              <a:tr h="277701">
                <a:tc>
                  <a:txBody>
                    <a:bodyPr/>
                    <a:lstStyle/>
                    <a:p>
                      <a:r>
                        <a:rPr lang="en-US" b="1" dirty="0"/>
                        <a:t>1</a:t>
                      </a:r>
                    </a:p>
                  </a:txBody>
                  <a:tcPr>
                    <a:solidFill>
                      <a:srgbClr val="F8D7CD"/>
                    </a:solidFill>
                  </a:tcPr>
                </a:tc>
                <a:tc>
                  <a:txBody>
                    <a:bodyPr/>
                    <a:lstStyle/>
                    <a:p>
                      <a:r>
                        <a:rPr lang="en-US" b="1" dirty="0"/>
                        <a:t>-2.27</a:t>
                      </a:r>
                    </a:p>
                  </a:txBody>
                  <a:tcPr>
                    <a:solidFill>
                      <a:srgbClr val="F8D7CD"/>
                    </a:solidFill>
                  </a:tcPr>
                </a:tc>
                <a:tc>
                  <a:txBody>
                    <a:bodyPr/>
                    <a:lstStyle/>
                    <a:p>
                      <a:r>
                        <a:rPr lang="en-US" b="1" dirty="0"/>
                        <a:t>0.17</a:t>
                      </a:r>
                    </a:p>
                  </a:txBody>
                  <a:tcPr>
                    <a:solidFill>
                      <a:srgbClr val="F8D7CD"/>
                    </a:solidFill>
                  </a:tcPr>
                </a:tc>
                <a:tc>
                  <a:txBody>
                    <a:bodyPr/>
                    <a:lstStyle/>
                    <a:p>
                      <a:r>
                        <a:rPr lang="en-US" b="1" dirty="0"/>
                        <a:t>2.3</a:t>
                      </a:r>
                    </a:p>
                  </a:txBody>
                  <a:tcPr>
                    <a:solidFill>
                      <a:srgbClr val="F8D7CD"/>
                    </a:solidFill>
                  </a:tcPr>
                </a:tc>
                <a:extLst>
                  <a:ext uri="{0D108BD9-81ED-4DB2-BD59-A6C34878D82A}">
                    <a16:rowId xmlns:a16="http://schemas.microsoft.com/office/drawing/2014/main" val="225229369"/>
                  </a:ext>
                </a:extLst>
              </a:tr>
              <a:tr h="277701">
                <a:tc>
                  <a:txBody>
                    <a:bodyPr/>
                    <a:lstStyle/>
                    <a:p>
                      <a:r>
                        <a:rPr lang="en-US" b="1" dirty="0"/>
                        <a:t>2</a:t>
                      </a:r>
                    </a:p>
                  </a:txBody>
                  <a:tcPr>
                    <a:solidFill>
                      <a:srgbClr val="D5E3CF"/>
                    </a:solidFill>
                  </a:tcPr>
                </a:tc>
                <a:tc>
                  <a:txBody>
                    <a:bodyPr/>
                    <a:lstStyle/>
                    <a:p>
                      <a:r>
                        <a:rPr lang="en-US" b="1" dirty="0"/>
                        <a:t>1.73</a:t>
                      </a:r>
                    </a:p>
                  </a:txBody>
                  <a:tcPr>
                    <a:solidFill>
                      <a:srgbClr val="D5E3CF"/>
                    </a:solidFill>
                  </a:tcPr>
                </a:tc>
                <a:tc>
                  <a:txBody>
                    <a:bodyPr/>
                    <a:lstStyle/>
                    <a:p>
                      <a:r>
                        <a:rPr lang="en-US" b="1" dirty="0"/>
                        <a:t>2.35</a:t>
                      </a:r>
                    </a:p>
                  </a:txBody>
                  <a:tcPr>
                    <a:solidFill>
                      <a:srgbClr val="D5E3CF"/>
                    </a:solidFill>
                  </a:tcPr>
                </a:tc>
                <a:tc>
                  <a:txBody>
                    <a:bodyPr/>
                    <a:lstStyle/>
                    <a:p>
                      <a:r>
                        <a:rPr lang="en-US" b="1" dirty="0"/>
                        <a:t>2.64</a:t>
                      </a:r>
                    </a:p>
                  </a:txBody>
                  <a:tcPr>
                    <a:solidFill>
                      <a:srgbClr val="D5E3CF"/>
                    </a:solidFill>
                  </a:tcPr>
                </a:tc>
                <a:extLst>
                  <a:ext uri="{0D108BD9-81ED-4DB2-BD59-A6C34878D82A}">
                    <a16:rowId xmlns:a16="http://schemas.microsoft.com/office/drawing/2014/main" val="2383054291"/>
                  </a:ext>
                </a:extLst>
              </a:tr>
              <a:tr h="277701">
                <a:tc>
                  <a:txBody>
                    <a:bodyPr/>
                    <a:lstStyle/>
                    <a:p>
                      <a:r>
                        <a:rPr lang="en-US" b="1" dirty="0"/>
                        <a:t>3</a:t>
                      </a:r>
                    </a:p>
                  </a:txBody>
                  <a:tcPr>
                    <a:solidFill>
                      <a:srgbClr val="D2DEEF"/>
                    </a:solidFill>
                  </a:tcPr>
                </a:tc>
                <a:tc>
                  <a:txBody>
                    <a:bodyPr/>
                    <a:lstStyle/>
                    <a:p>
                      <a:r>
                        <a:rPr lang="en-US" b="1" dirty="0"/>
                        <a:t>-2.73</a:t>
                      </a:r>
                    </a:p>
                  </a:txBody>
                  <a:tcPr>
                    <a:solidFill>
                      <a:srgbClr val="D2DEEF"/>
                    </a:solidFill>
                  </a:tcPr>
                </a:tc>
                <a:tc>
                  <a:txBody>
                    <a:bodyPr/>
                    <a:lstStyle/>
                    <a:p>
                      <a:r>
                        <a:rPr lang="en-US" b="1" dirty="0"/>
                        <a:t>-0.55</a:t>
                      </a:r>
                    </a:p>
                  </a:txBody>
                  <a:tcPr>
                    <a:solidFill>
                      <a:srgbClr val="D2DEEF"/>
                    </a:solidFill>
                  </a:tcPr>
                </a:tc>
                <a:tc>
                  <a:txBody>
                    <a:bodyPr/>
                    <a:lstStyle/>
                    <a:p>
                      <a:r>
                        <a:rPr lang="en-US" b="1" dirty="0"/>
                        <a:t>0.31</a:t>
                      </a:r>
                    </a:p>
                  </a:txBody>
                  <a:tcPr>
                    <a:solidFill>
                      <a:srgbClr val="D2DEEF"/>
                    </a:solidFill>
                  </a:tcPr>
                </a:tc>
                <a:extLst>
                  <a:ext uri="{0D108BD9-81ED-4DB2-BD59-A6C34878D82A}">
                    <a16:rowId xmlns:a16="http://schemas.microsoft.com/office/drawing/2014/main" val="1891382609"/>
                  </a:ext>
                </a:extLst>
              </a:tr>
            </a:tbl>
          </a:graphicData>
        </a:graphic>
      </p:graphicFrame>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A53FCDF2-83CF-A58B-86FC-B405DC6B84B4}"/>
                  </a:ext>
                </a:extLst>
              </p:cNvPr>
              <p:cNvSpPr/>
              <p:nvPr/>
            </p:nvSpPr>
            <p:spPr>
              <a:xfrm>
                <a:off x="3845607" y="2947032"/>
                <a:ext cx="470000" cy="400110"/>
              </a:xfrm>
              <a:prstGeom prst="rect">
                <a:avLst/>
              </a:prstGeom>
              <a:noFill/>
            </p:spPr>
            <p:txBody>
              <a:bodyPr wrap="none" lIns="91440" tIns="45720" rIns="91440" bIns="45720">
                <a:spAutoFit/>
              </a:bodyPr>
              <a:lstStyle/>
              <a:p>
                <a:pPr algn="ctr"/>
                <a14:m>
                  <m:oMathPara xmlns:m="http://schemas.openxmlformats.org/officeDocument/2006/math">
                    <m:oMathParaPr>
                      <m:jc m:val="centerGroup"/>
                    </m:oMathParaPr>
                    <m:oMath xmlns:m="http://schemas.openxmlformats.org/officeDocument/2006/math">
                      <m:r>
                        <a:rPr lang="en-US" sz="2000" b="1" i="1" dirty="0" smtClean="0">
                          <a:ln w="0"/>
                          <a:effectLst>
                            <a:outerShdw blurRad="38100" dist="19050" dir="2700000" algn="tl" rotWithShape="0">
                              <a:schemeClr val="dk1">
                                <a:alpha val="40000"/>
                              </a:schemeClr>
                            </a:outerShdw>
                          </a:effectLst>
                          <a:latin typeface="Cambria Math" panose="02040503050406030204" pitchFamily="18" charset="0"/>
                        </a:rPr>
                        <m:t>𝜽</m:t>
                      </m:r>
                      <m:r>
                        <a:rPr lang="en-US" sz="2000" b="1" i="1" dirty="0" smtClean="0">
                          <a:ln w="0"/>
                          <a:effectLst>
                            <a:outerShdw blurRad="38100" dist="19050" dir="2700000" algn="tl" rotWithShape="0">
                              <a:schemeClr val="dk1">
                                <a:alpha val="40000"/>
                              </a:schemeClr>
                            </a:outerShdw>
                          </a:effectLst>
                          <a:latin typeface="Cambria Math" panose="02040503050406030204" pitchFamily="18" charset="0"/>
                        </a:rPr>
                        <m:t>:</m:t>
                      </m:r>
                    </m:oMath>
                  </m:oMathPara>
                </a14:m>
                <a:endParaRPr lang="en-US" sz="2000" b="1" cap="none" spc="0" dirty="0">
                  <a:ln w="0"/>
                  <a:solidFill>
                    <a:schemeClr val="tx1"/>
                  </a:solidFill>
                  <a:effectLst>
                    <a:outerShdw blurRad="38100" dist="19050" dir="2700000" algn="tl" rotWithShape="0">
                      <a:schemeClr val="dk1">
                        <a:alpha val="40000"/>
                      </a:schemeClr>
                    </a:outerShdw>
                  </a:effectLst>
                </a:endParaRPr>
              </a:p>
            </p:txBody>
          </p:sp>
        </mc:Choice>
        <mc:Fallback xmlns="">
          <p:sp>
            <p:nvSpPr>
              <p:cNvPr id="6" name="Rectangle 5">
                <a:extLst>
                  <a:ext uri="{FF2B5EF4-FFF2-40B4-BE49-F238E27FC236}">
                    <a16:creationId xmlns:a16="http://schemas.microsoft.com/office/drawing/2014/main" id="{A53FCDF2-83CF-A58B-86FC-B405DC6B84B4}"/>
                  </a:ext>
                </a:extLst>
              </p:cNvPr>
              <p:cNvSpPr>
                <a:spLocks noRot="1" noChangeAspect="1" noMove="1" noResize="1" noEditPoints="1" noAdjustHandles="1" noChangeArrowheads="1" noChangeShapeType="1" noTextEdit="1"/>
              </p:cNvSpPr>
              <p:nvPr/>
            </p:nvSpPr>
            <p:spPr>
              <a:xfrm>
                <a:off x="3845607" y="2947032"/>
                <a:ext cx="470000" cy="400110"/>
              </a:xfrm>
              <a:prstGeom prst="rect">
                <a:avLst/>
              </a:prstGeom>
              <a:blipFill>
                <a:blip r:embed="rId3"/>
                <a:stretch>
                  <a:fillRect l="-1299"/>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50A94B8E-084D-5E29-632B-05D06A9B41D3}"/>
              </a:ext>
            </a:extLst>
          </p:cNvPr>
          <p:cNvSpPr txBox="1"/>
          <p:nvPr/>
        </p:nvSpPr>
        <p:spPr>
          <a:xfrm>
            <a:off x="982766" y="1200759"/>
            <a:ext cx="2862841" cy="2677656"/>
          </a:xfrm>
          <a:prstGeom prst="rect">
            <a:avLst/>
          </a:prstGeom>
          <a:noFill/>
        </p:spPr>
        <p:txBody>
          <a:bodyPr wrap="square" rtlCol="0">
            <a:spAutoFit/>
          </a:bodyPr>
          <a:lstStyle/>
          <a:p>
            <a:r>
              <a:rPr lang="en-US" sz="2800" b="1" dirty="0"/>
              <a:t>Item Parameters</a:t>
            </a:r>
          </a:p>
          <a:p>
            <a:endParaRPr lang="en-US" sz="2800" b="1" dirty="0"/>
          </a:p>
          <a:p>
            <a:endParaRPr lang="en-US" sz="2800" b="1" dirty="0"/>
          </a:p>
          <a:p>
            <a:endParaRPr lang="en-US" sz="2800" b="1" dirty="0"/>
          </a:p>
          <a:p>
            <a:r>
              <a:rPr lang="en-US" sz="2800" b="1" dirty="0"/>
              <a:t>Candidate</a:t>
            </a:r>
          </a:p>
          <a:p>
            <a:r>
              <a:rPr lang="en-US" sz="2800" b="1" dirty="0"/>
              <a:t>Item Information</a:t>
            </a:r>
          </a:p>
        </p:txBody>
      </p:sp>
      <p:graphicFrame>
        <p:nvGraphicFramePr>
          <p:cNvPr id="9" name="Table 8">
            <a:extLst>
              <a:ext uri="{FF2B5EF4-FFF2-40B4-BE49-F238E27FC236}">
                <a16:creationId xmlns:a16="http://schemas.microsoft.com/office/drawing/2014/main" id="{5AA92415-3B01-985A-FD4B-4B064834C6AC}"/>
              </a:ext>
            </a:extLst>
          </p:cNvPr>
          <p:cNvGraphicFramePr>
            <a:graphicFrameLocks noGrp="1"/>
          </p:cNvGraphicFramePr>
          <p:nvPr>
            <p:extLst>
              <p:ext uri="{D42A27DB-BD31-4B8C-83A1-F6EECF244321}">
                <p14:modId xmlns:p14="http://schemas.microsoft.com/office/powerpoint/2010/main" val="1104771593"/>
              </p:ext>
            </p:extLst>
          </p:nvPr>
        </p:nvGraphicFramePr>
        <p:xfrm>
          <a:off x="6194276" y="3536640"/>
          <a:ext cx="1811499" cy="1598064"/>
        </p:xfrm>
        <a:graphic>
          <a:graphicData uri="http://schemas.openxmlformats.org/drawingml/2006/table">
            <a:tbl>
              <a:tblPr bandRow="1">
                <a:tableStyleId>{93296810-A885-4BE3-A3E7-6D5BEEA58F35}</a:tableStyleId>
              </a:tblPr>
              <a:tblGrid>
                <a:gridCol w="603833">
                  <a:extLst>
                    <a:ext uri="{9D8B030D-6E8A-4147-A177-3AD203B41FA5}">
                      <a16:colId xmlns:a16="http://schemas.microsoft.com/office/drawing/2014/main" val="3644639203"/>
                    </a:ext>
                  </a:extLst>
                </a:gridCol>
                <a:gridCol w="603833">
                  <a:extLst>
                    <a:ext uri="{9D8B030D-6E8A-4147-A177-3AD203B41FA5}">
                      <a16:colId xmlns:a16="http://schemas.microsoft.com/office/drawing/2014/main" val="229452692"/>
                    </a:ext>
                  </a:extLst>
                </a:gridCol>
                <a:gridCol w="603833">
                  <a:extLst>
                    <a:ext uri="{9D8B030D-6E8A-4147-A177-3AD203B41FA5}">
                      <a16:colId xmlns:a16="http://schemas.microsoft.com/office/drawing/2014/main" val="888039257"/>
                    </a:ext>
                  </a:extLst>
                </a:gridCol>
              </a:tblGrid>
              <a:tr h="532688">
                <a:tc>
                  <a:txBody>
                    <a:bodyPr/>
                    <a:lstStyle/>
                    <a:p>
                      <a:pPr algn="ctr"/>
                      <a:r>
                        <a:rPr lang="en-US" b="1" dirty="0"/>
                        <a:t>1.3</a:t>
                      </a:r>
                    </a:p>
                  </a:txBody>
                  <a:tcPr/>
                </a:tc>
                <a:tc>
                  <a:txBody>
                    <a:bodyPr/>
                    <a:lstStyle/>
                    <a:p>
                      <a:pPr algn="ctr"/>
                      <a:r>
                        <a:rPr lang="en-US" b="1" dirty="0"/>
                        <a:t>0.22</a:t>
                      </a:r>
                    </a:p>
                  </a:txBody>
                  <a:tcPr/>
                </a:tc>
                <a:tc>
                  <a:txBody>
                    <a:bodyPr/>
                    <a:lstStyle/>
                    <a:p>
                      <a:pPr algn="ctr"/>
                      <a:r>
                        <a:rPr lang="en-US" b="1" dirty="0"/>
                        <a:t>0.04</a:t>
                      </a:r>
                    </a:p>
                  </a:txBody>
                  <a:tcPr/>
                </a:tc>
                <a:extLst>
                  <a:ext uri="{0D108BD9-81ED-4DB2-BD59-A6C34878D82A}">
                    <a16:rowId xmlns:a16="http://schemas.microsoft.com/office/drawing/2014/main" val="2595547404"/>
                  </a:ext>
                </a:extLst>
              </a:tr>
              <a:tr h="532688">
                <a:tc>
                  <a:txBody>
                    <a:bodyPr/>
                    <a:lstStyle/>
                    <a:p>
                      <a:pPr algn="ctr"/>
                      <a:r>
                        <a:rPr lang="en-US" b="1" dirty="0"/>
                        <a:t>0.22</a:t>
                      </a:r>
                    </a:p>
                  </a:txBody>
                  <a:tcPr/>
                </a:tc>
                <a:tc>
                  <a:txBody>
                    <a:bodyPr/>
                    <a:lstStyle/>
                    <a:p>
                      <a:pPr algn="ctr"/>
                      <a:r>
                        <a:rPr lang="en-US" b="1" dirty="0"/>
                        <a:t>0.34</a:t>
                      </a:r>
                    </a:p>
                  </a:txBody>
                  <a:tcPr/>
                </a:tc>
                <a:tc>
                  <a:txBody>
                    <a:bodyPr/>
                    <a:lstStyle/>
                    <a:p>
                      <a:pPr algn="ctr"/>
                      <a:r>
                        <a:rPr lang="en-US" b="1" dirty="0"/>
                        <a:t>0.06</a:t>
                      </a:r>
                    </a:p>
                  </a:txBody>
                  <a:tcPr/>
                </a:tc>
                <a:extLst>
                  <a:ext uri="{0D108BD9-81ED-4DB2-BD59-A6C34878D82A}">
                    <a16:rowId xmlns:a16="http://schemas.microsoft.com/office/drawing/2014/main" val="2491538595"/>
                  </a:ext>
                </a:extLst>
              </a:tr>
              <a:tr h="532688">
                <a:tc>
                  <a:txBody>
                    <a:bodyPr/>
                    <a:lstStyle/>
                    <a:p>
                      <a:pPr algn="ctr"/>
                      <a:r>
                        <a:rPr lang="en-US" b="1" dirty="0"/>
                        <a:t>0.04</a:t>
                      </a:r>
                    </a:p>
                  </a:txBody>
                  <a:tcPr/>
                </a:tc>
                <a:tc>
                  <a:txBody>
                    <a:bodyPr/>
                    <a:lstStyle/>
                    <a:p>
                      <a:pPr algn="ctr"/>
                      <a:r>
                        <a:rPr lang="en-US" b="1" dirty="0"/>
                        <a:t>0.06</a:t>
                      </a:r>
                    </a:p>
                  </a:txBody>
                  <a:tcPr/>
                </a:tc>
                <a:tc>
                  <a:txBody>
                    <a:bodyPr/>
                    <a:lstStyle/>
                    <a:p>
                      <a:pPr algn="ctr"/>
                      <a:r>
                        <a:rPr lang="en-US" b="1" dirty="0"/>
                        <a:t>0.07</a:t>
                      </a:r>
                    </a:p>
                  </a:txBody>
                  <a:tcPr/>
                </a:tc>
                <a:extLst>
                  <a:ext uri="{0D108BD9-81ED-4DB2-BD59-A6C34878D82A}">
                    <a16:rowId xmlns:a16="http://schemas.microsoft.com/office/drawing/2014/main" val="3989097644"/>
                  </a:ext>
                </a:extLst>
              </a:tr>
            </a:tbl>
          </a:graphicData>
        </a:graphic>
      </p:graphicFrame>
      <p:graphicFrame>
        <p:nvGraphicFramePr>
          <p:cNvPr id="10" name="Table 9">
            <a:extLst>
              <a:ext uri="{FF2B5EF4-FFF2-40B4-BE49-F238E27FC236}">
                <a16:creationId xmlns:a16="http://schemas.microsoft.com/office/drawing/2014/main" id="{EC7EAD74-7658-732F-2823-E2A1D8FB8F1D}"/>
              </a:ext>
            </a:extLst>
          </p:cNvPr>
          <p:cNvGraphicFramePr>
            <a:graphicFrameLocks noGrp="1"/>
          </p:cNvGraphicFramePr>
          <p:nvPr>
            <p:extLst>
              <p:ext uri="{D42A27DB-BD31-4B8C-83A1-F6EECF244321}">
                <p14:modId xmlns:p14="http://schemas.microsoft.com/office/powerpoint/2010/main" val="2997014808"/>
              </p:ext>
            </p:extLst>
          </p:nvPr>
        </p:nvGraphicFramePr>
        <p:xfrm>
          <a:off x="8519947" y="3536640"/>
          <a:ext cx="1811499" cy="1598064"/>
        </p:xfrm>
        <a:graphic>
          <a:graphicData uri="http://schemas.openxmlformats.org/drawingml/2006/table">
            <a:tbl>
              <a:tblPr bandRow="1">
                <a:tableStyleId>{7DF18680-E054-41AD-8BC1-D1AEF772440D}</a:tableStyleId>
              </a:tblPr>
              <a:tblGrid>
                <a:gridCol w="603833">
                  <a:extLst>
                    <a:ext uri="{9D8B030D-6E8A-4147-A177-3AD203B41FA5}">
                      <a16:colId xmlns:a16="http://schemas.microsoft.com/office/drawing/2014/main" val="3644639203"/>
                    </a:ext>
                  </a:extLst>
                </a:gridCol>
                <a:gridCol w="603833">
                  <a:extLst>
                    <a:ext uri="{9D8B030D-6E8A-4147-A177-3AD203B41FA5}">
                      <a16:colId xmlns:a16="http://schemas.microsoft.com/office/drawing/2014/main" val="229452692"/>
                    </a:ext>
                  </a:extLst>
                </a:gridCol>
                <a:gridCol w="603833">
                  <a:extLst>
                    <a:ext uri="{9D8B030D-6E8A-4147-A177-3AD203B41FA5}">
                      <a16:colId xmlns:a16="http://schemas.microsoft.com/office/drawing/2014/main" val="888039257"/>
                    </a:ext>
                  </a:extLst>
                </a:gridCol>
              </a:tblGrid>
              <a:tr h="532688">
                <a:tc>
                  <a:txBody>
                    <a:bodyPr/>
                    <a:lstStyle/>
                    <a:p>
                      <a:pPr algn="ctr"/>
                      <a:r>
                        <a:rPr lang="en-US" b="1" dirty="0"/>
                        <a:t>0.45</a:t>
                      </a:r>
                    </a:p>
                  </a:txBody>
                  <a:tcPr/>
                </a:tc>
                <a:tc>
                  <a:txBody>
                    <a:bodyPr/>
                    <a:lstStyle/>
                    <a:p>
                      <a:pPr algn="ctr"/>
                      <a:r>
                        <a:rPr lang="en-US" b="1" dirty="0"/>
                        <a:t>0.18</a:t>
                      </a:r>
                    </a:p>
                  </a:txBody>
                  <a:tcPr/>
                </a:tc>
                <a:tc>
                  <a:txBody>
                    <a:bodyPr/>
                    <a:lstStyle/>
                    <a:p>
                      <a:pPr algn="ctr"/>
                      <a:r>
                        <a:rPr lang="en-US" b="1" dirty="0"/>
                        <a:t>0.05</a:t>
                      </a:r>
                    </a:p>
                  </a:txBody>
                  <a:tcPr/>
                </a:tc>
                <a:extLst>
                  <a:ext uri="{0D108BD9-81ED-4DB2-BD59-A6C34878D82A}">
                    <a16:rowId xmlns:a16="http://schemas.microsoft.com/office/drawing/2014/main" val="2595547404"/>
                  </a:ext>
                </a:extLst>
              </a:tr>
              <a:tr h="532688">
                <a:tc>
                  <a:txBody>
                    <a:bodyPr/>
                    <a:lstStyle/>
                    <a:p>
                      <a:pPr algn="ctr"/>
                      <a:r>
                        <a:rPr lang="en-US" b="1" dirty="0"/>
                        <a:t>0.18</a:t>
                      </a:r>
                    </a:p>
                  </a:txBody>
                  <a:tcPr/>
                </a:tc>
                <a:tc>
                  <a:txBody>
                    <a:bodyPr/>
                    <a:lstStyle/>
                    <a:p>
                      <a:pPr algn="ctr"/>
                      <a:r>
                        <a:rPr lang="en-US" b="1" dirty="0"/>
                        <a:t>1.69</a:t>
                      </a:r>
                    </a:p>
                  </a:txBody>
                  <a:tcPr/>
                </a:tc>
                <a:tc>
                  <a:txBody>
                    <a:bodyPr/>
                    <a:lstStyle/>
                    <a:p>
                      <a:pPr algn="ctr"/>
                      <a:r>
                        <a:rPr lang="en-US" b="1" dirty="0"/>
                        <a:t>0.58</a:t>
                      </a:r>
                    </a:p>
                  </a:txBody>
                  <a:tcPr/>
                </a:tc>
                <a:extLst>
                  <a:ext uri="{0D108BD9-81ED-4DB2-BD59-A6C34878D82A}">
                    <a16:rowId xmlns:a16="http://schemas.microsoft.com/office/drawing/2014/main" val="2491538595"/>
                  </a:ext>
                </a:extLst>
              </a:tr>
              <a:tr h="532688">
                <a:tc>
                  <a:txBody>
                    <a:bodyPr/>
                    <a:lstStyle/>
                    <a:p>
                      <a:pPr algn="ctr"/>
                      <a:r>
                        <a:rPr lang="en-US" b="1" dirty="0"/>
                        <a:t>0.05</a:t>
                      </a:r>
                    </a:p>
                  </a:txBody>
                  <a:tcPr/>
                </a:tc>
                <a:tc>
                  <a:txBody>
                    <a:bodyPr/>
                    <a:lstStyle/>
                    <a:p>
                      <a:pPr algn="ctr"/>
                      <a:r>
                        <a:rPr lang="en-US" b="1" dirty="0"/>
                        <a:t>0.58</a:t>
                      </a:r>
                    </a:p>
                  </a:txBody>
                  <a:tcPr/>
                </a:tc>
                <a:tc>
                  <a:txBody>
                    <a:bodyPr/>
                    <a:lstStyle/>
                    <a:p>
                      <a:pPr algn="ctr"/>
                      <a:r>
                        <a:rPr lang="en-US" b="1" dirty="0"/>
                        <a:t>1.62</a:t>
                      </a:r>
                    </a:p>
                  </a:txBody>
                  <a:tcPr/>
                </a:tc>
                <a:extLst>
                  <a:ext uri="{0D108BD9-81ED-4DB2-BD59-A6C34878D82A}">
                    <a16:rowId xmlns:a16="http://schemas.microsoft.com/office/drawing/2014/main" val="3989097644"/>
                  </a:ext>
                </a:extLst>
              </a:tr>
            </a:tbl>
          </a:graphicData>
        </a:graphic>
      </p:graphicFrame>
      <p:sp>
        <p:nvSpPr>
          <p:cNvPr id="14" name="Slide Number Placeholder 3">
            <a:extLst>
              <a:ext uri="{FF2B5EF4-FFF2-40B4-BE49-F238E27FC236}">
                <a16:creationId xmlns:a16="http://schemas.microsoft.com/office/drawing/2014/main" id="{6F1D3F49-0827-D0C7-B386-9DE3AB3F43B3}"/>
              </a:ext>
            </a:extLst>
          </p:cNvPr>
          <p:cNvSpPr txBox="1">
            <a:spLocks/>
          </p:cNvSpPr>
          <p:nvPr/>
        </p:nvSpPr>
        <p:spPr>
          <a:xfrm>
            <a:off x="376978" y="626546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E00A71-18B2-45D4-95FC-6B1D0E408E3F}" type="slidenum">
              <a:rPr lang="en-US" smtClean="0"/>
              <a:pPr/>
              <a:t>6</a:t>
            </a:fld>
            <a:endParaRPr lang="en-US" dirty="0"/>
          </a:p>
        </p:txBody>
      </p:sp>
      <p:graphicFrame>
        <p:nvGraphicFramePr>
          <p:cNvPr id="15" name="Table 14">
            <a:extLst>
              <a:ext uri="{FF2B5EF4-FFF2-40B4-BE49-F238E27FC236}">
                <a16:creationId xmlns:a16="http://schemas.microsoft.com/office/drawing/2014/main" id="{16DEF24A-9941-280A-957A-1CB6471A8BD6}"/>
              </a:ext>
            </a:extLst>
          </p:cNvPr>
          <p:cNvGraphicFramePr>
            <a:graphicFrameLocks noGrp="1"/>
          </p:cNvGraphicFramePr>
          <p:nvPr>
            <p:extLst>
              <p:ext uri="{D42A27DB-BD31-4B8C-83A1-F6EECF244321}">
                <p14:modId xmlns:p14="http://schemas.microsoft.com/office/powerpoint/2010/main" val="2639655054"/>
              </p:ext>
            </p:extLst>
          </p:nvPr>
        </p:nvGraphicFramePr>
        <p:xfrm>
          <a:off x="4282395" y="2976302"/>
          <a:ext cx="7250760" cy="370840"/>
        </p:xfrm>
        <a:graphic>
          <a:graphicData uri="http://schemas.openxmlformats.org/drawingml/2006/table">
            <a:tbl>
              <a:tblPr bandCol="1">
                <a:tableStyleId>{775DCB02-9BB8-47FD-8907-85C794F793BA}</a:tableStyleId>
              </a:tblPr>
              <a:tblGrid>
                <a:gridCol w="725076">
                  <a:extLst>
                    <a:ext uri="{9D8B030D-6E8A-4147-A177-3AD203B41FA5}">
                      <a16:colId xmlns:a16="http://schemas.microsoft.com/office/drawing/2014/main" val="4126959484"/>
                    </a:ext>
                  </a:extLst>
                </a:gridCol>
                <a:gridCol w="725076">
                  <a:extLst>
                    <a:ext uri="{9D8B030D-6E8A-4147-A177-3AD203B41FA5}">
                      <a16:colId xmlns:a16="http://schemas.microsoft.com/office/drawing/2014/main" val="104530447"/>
                    </a:ext>
                  </a:extLst>
                </a:gridCol>
                <a:gridCol w="725076">
                  <a:extLst>
                    <a:ext uri="{9D8B030D-6E8A-4147-A177-3AD203B41FA5}">
                      <a16:colId xmlns:a16="http://schemas.microsoft.com/office/drawing/2014/main" val="2264543631"/>
                    </a:ext>
                  </a:extLst>
                </a:gridCol>
                <a:gridCol w="725076">
                  <a:extLst>
                    <a:ext uri="{9D8B030D-6E8A-4147-A177-3AD203B41FA5}">
                      <a16:colId xmlns:a16="http://schemas.microsoft.com/office/drawing/2014/main" val="3551935353"/>
                    </a:ext>
                  </a:extLst>
                </a:gridCol>
                <a:gridCol w="725076">
                  <a:extLst>
                    <a:ext uri="{9D8B030D-6E8A-4147-A177-3AD203B41FA5}">
                      <a16:colId xmlns:a16="http://schemas.microsoft.com/office/drawing/2014/main" val="1975531137"/>
                    </a:ext>
                  </a:extLst>
                </a:gridCol>
                <a:gridCol w="725076">
                  <a:extLst>
                    <a:ext uri="{9D8B030D-6E8A-4147-A177-3AD203B41FA5}">
                      <a16:colId xmlns:a16="http://schemas.microsoft.com/office/drawing/2014/main" val="126410519"/>
                    </a:ext>
                  </a:extLst>
                </a:gridCol>
                <a:gridCol w="725076">
                  <a:extLst>
                    <a:ext uri="{9D8B030D-6E8A-4147-A177-3AD203B41FA5}">
                      <a16:colId xmlns:a16="http://schemas.microsoft.com/office/drawing/2014/main" val="3676713295"/>
                    </a:ext>
                  </a:extLst>
                </a:gridCol>
                <a:gridCol w="725076">
                  <a:extLst>
                    <a:ext uri="{9D8B030D-6E8A-4147-A177-3AD203B41FA5}">
                      <a16:colId xmlns:a16="http://schemas.microsoft.com/office/drawing/2014/main" val="4097836740"/>
                    </a:ext>
                  </a:extLst>
                </a:gridCol>
                <a:gridCol w="725076">
                  <a:extLst>
                    <a:ext uri="{9D8B030D-6E8A-4147-A177-3AD203B41FA5}">
                      <a16:colId xmlns:a16="http://schemas.microsoft.com/office/drawing/2014/main" val="570659957"/>
                    </a:ext>
                  </a:extLst>
                </a:gridCol>
                <a:gridCol w="725076">
                  <a:extLst>
                    <a:ext uri="{9D8B030D-6E8A-4147-A177-3AD203B41FA5}">
                      <a16:colId xmlns:a16="http://schemas.microsoft.com/office/drawing/2014/main" val="3070758880"/>
                    </a:ext>
                  </a:extLst>
                </a:gridCol>
              </a:tblGrid>
              <a:tr h="370840">
                <a:tc>
                  <a:txBody>
                    <a:bodyPr/>
                    <a:lstStyle/>
                    <a:p>
                      <a:r>
                        <a:rPr lang="en-US" b="1" dirty="0"/>
                        <a:t>1.33</a:t>
                      </a:r>
                    </a:p>
                  </a:txBody>
                  <a:tcPr/>
                </a:tc>
                <a:tc>
                  <a:txBody>
                    <a:bodyPr/>
                    <a:lstStyle/>
                    <a:p>
                      <a:r>
                        <a:rPr lang="en-US" b="1" dirty="0"/>
                        <a:t>0.32</a:t>
                      </a:r>
                    </a:p>
                  </a:txBody>
                  <a:tcPr/>
                </a:tc>
                <a:tc>
                  <a:txBody>
                    <a:bodyPr/>
                    <a:lstStyle/>
                    <a:p>
                      <a:r>
                        <a:rPr lang="en-US" b="1" dirty="0"/>
                        <a:t>-0.1</a:t>
                      </a:r>
                    </a:p>
                  </a:txBody>
                  <a:tcPr/>
                </a:tc>
                <a:tc>
                  <a:txBody>
                    <a:bodyPr/>
                    <a:lstStyle/>
                    <a:p>
                      <a:r>
                        <a:rPr lang="en-US" b="1" dirty="0"/>
                        <a:t>-0.16</a:t>
                      </a:r>
                    </a:p>
                  </a:txBody>
                  <a:tcPr/>
                </a:tc>
                <a:tc>
                  <a:txBody>
                    <a:bodyPr/>
                    <a:lstStyle/>
                    <a:p>
                      <a:r>
                        <a:rPr lang="en-US" b="1" dirty="0"/>
                        <a:t>-0.28</a:t>
                      </a:r>
                    </a:p>
                  </a:txBody>
                  <a:tcPr/>
                </a:tc>
                <a:tc>
                  <a:txBody>
                    <a:bodyPr/>
                    <a:lstStyle/>
                    <a:p>
                      <a:r>
                        <a:rPr lang="en-US" b="1" dirty="0"/>
                        <a:t>-0.68</a:t>
                      </a:r>
                    </a:p>
                  </a:txBody>
                  <a:tcPr/>
                </a:tc>
                <a:tc>
                  <a:txBody>
                    <a:bodyPr/>
                    <a:lstStyle/>
                    <a:p>
                      <a:r>
                        <a:rPr lang="en-US" b="1" dirty="0"/>
                        <a:t>1.34</a:t>
                      </a:r>
                    </a:p>
                  </a:txBody>
                  <a:tcPr/>
                </a:tc>
                <a:tc>
                  <a:txBody>
                    <a:bodyPr/>
                    <a:lstStyle/>
                    <a:p>
                      <a:r>
                        <a:rPr lang="en-US" b="1" dirty="0"/>
                        <a:t>-2.12</a:t>
                      </a:r>
                    </a:p>
                  </a:txBody>
                  <a:tcPr/>
                </a:tc>
                <a:tc>
                  <a:txBody>
                    <a:bodyPr/>
                    <a:lstStyle/>
                    <a:p>
                      <a:r>
                        <a:rPr lang="en-US" b="1" dirty="0"/>
                        <a:t>-1.04</a:t>
                      </a:r>
                    </a:p>
                  </a:txBody>
                  <a:tcPr/>
                </a:tc>
                <a:tc>
                  <a:txBody>
                    <a:bodyPr/>
                    <a:lstStyle/>
                    <a:p>
                      <a:r>
                        <a:rPr lang="en-US" b="1" dirty="0"/>
                        <a:t>-0.25</a:t>
                      </a:r>
                    </a:p>
                  </a:txBody>
                  <a:tcPr/>
                </a:tc>
                <a:extLst>
                  <a:ext uri="{0D108BD9-81ED-4DB2-BD59-A6C34878D82A}">
                    <a16:rowId xmlns:a16="http://schemas.microsoft.com/office/drawing/2014/main" val="2046862668"/>
                  </a:ext>
                </a:extLst>
              </a:tr>
            </a:tbl>
          </a:graphicData>
        </a:graphic>
      </p:graphicFrame>
    </p:spTree>
    <p:extLst>
      <p:ext uri="{BB962C8B-B14F-4D97-AF65-F5344CB8AC3E}">
        <p14:creationId xmlns:p14="http://schemas.microsoft.com/office/powerpoint/2010/main" val="209030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C7682-83E4-B5C1-882F-AE2FB0BA15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009942-2174-91D0-C873-D301C6EBA058}"/>
              </a:ext>
            </a:extLst>
          </p:cNvPr>
          <p:cNvSpPr>
            <a:spLocks noGrp="1"/>
          </p:cNvSpPr>
          <p:nvPr>
            <p:ph type="ctrTitle"/>
          </p:nvPr>
        </p:nvSpPr>
        <p:spPr>
          <a:xfrm>
            <a:off x="1348633" y="227414"/>
            <a:ext cx="10184523" cy="1037513"/>
          </a:xfrm>
          <a:prstGeom prst="rect">
            <a:avLst/>
          </a:prstGeom>
        </p:spPr>
        <p:txBody>
          <a:bodyPr/>
          <a:lstStyle/>
          <a:p>
            <a:r>
              <a:rPr lang="en-US" dirty="0"/>
              <a:t>Fisher information matrix construction</a:t>
            </a:r>
            <a:br>
              <a:rPr lang="en-US" dirty="0"/>
            </a:br>
            <a:r>
              <a:rPr lang="en-US" sz="3600" dirty="0"/>
              <a:t>-- Summation</a:t>
            </a:r>
          </a:p>
        </p:txBody>
      </p:sp>
      <p:graphicFrame>
        <p:nvGraphicFramePr>
          <p:cNvPr id="4" name="Table 3">
            <a:extLst>
              <a:ext uri="{FF2B5EF4-FFF2-40B4-BE49-F238E27FC236}">
                <a16:creationId xmlns:a16="http://schemas.microsoft.com/office/drawing/2014/main" id="{E435E9EA-D514-CD51-7566-9C606099581B}"/>
              </a:ext>
            </a:extLst>
          </p:cNvPr>
          <p:cNvGraphicFramePr>
            <a:graphicFrameLocks noGrp="1"/>
          </p:cNvGraphicFramePr>
          <p:nvPr>
            <p:extLst>
              <p:ext uri="{D42A27DB-BD31-4B8C-83A1-F6EECF244321}">
                <p14:modId xmlns:p14="http://schemas.microsoft.com/office/powerpoint/2010/main" val="3785488963"/>
              </p:ext>
            </p:extLst>
          </p:nvPr>
        </p:nvGraphicFramePr>
        <p:xfrm>
          <a:off x="3845607" y="1374554"/>
          <a:ext cx="1811499" cy="1598064"/>
        </p:xfrm>
        <a:graphic>
          <a:graphicData uri="http://schemas.openxmlformats.org/drawingml/2006/table">
            <a:tbl>
              <a:tblPr bandRow="1">
                <a:tableStyleId>{21E4AEA4-8DFA-4A89-87EB-49C32662AFE0}</a:tableStyleId>
              </a:tblPr>
              <a:tblGrid>
                <a:gridCol w="603833">
                  <a:extLst>
                    <a:ext uri="{9D8B030D-6E8A-4147-A177-3AD203B41FA5}">
                      <a16:colId xmlns:a16="http://schemas.microsoft.com/office/drawing/2014/main" val="3644639203"/>
                    </a:ext>
                  </a:extLst>
                </a:gridCol>
                <a:gridCol w="603833">
                  <a:extLst>
                    <a:ext uri="{9D8B030D-6E8A-4147-A177-3AD203B41FA5}">
                      <a16:colId xmlns:a16="http://schemas.microsoft.com/office/drawing/2014/main" val="229452692"/>
                    </a:ext>
                  </a:extLst>
                </a:gridCol>
                <a:gridCol w="603833">
                  <a:extLst>
                    <a:ext uri="{9D8B030D-6E8A-4147-A177-3AD203B41FA5}">
                      <a16:colId xmlns:a16="http://schemas.microsoft.com/office/drawing/2014/main" val="888039257"/>
                    </a:ext>
                  </a:extLst>
                </a:gridCol>
              </a:tblGrid>
              <a:tr h="532688">
                <a:tc>
                  <a:txBody>
                    <a:bodyPr/>
                    <a:lstStyle/>
                    <a:p>
                      <a:pPr algn="ctr"/>
                      <a:r>
                        <a:rPr lang="en-US" b="1" dirty="0"/>
                        <a:t>1.3</a:t>
                      </a:r>
                    </a:p>
                  </a:txBody>
                  <a:tcPr/>
                </a:tc>
                <a:tc>
                  <a:txBody>
                    <a:bodyPr/>
                    <a:lstStyle/>
                    <a:p>
                      <a:pPr algn="ctr"/>
                      <a:r>
                        <a:rPr lang="en-US" b="1" dirty="0"/>
                        <a:t>0.44</a:t>
                      </a:r>
                    </a:p>
                  </a:txBody>
                  <a:tcPr/>
                </a:tc>
                <a:tc>
                  <a:txBody>
                    <a:bodyPr/>
                    <a:lstStyle/>
                    <a:p>
                      <a:pPr algn="ctr"/>
                      <a:r>
                        <a:rPr lang="en-US" b="1" dirty="0"/>
                        <a:t>0.03</a:t>
                      </a:r>
                    </a:p>
                  </a:txBody>
                  <a:tcPr/>
                </a:tc>
                <a:extLst>
                  <a:ext uri="{0D108BD9-81ED-4DB2-BD59-A6C34878D82A}">
                    <a16:rowId xmlns:a16="http://schemas.microsoft.com/office/drawing/2014/main" val="2595547404"/>
                  </a:ext>
                </a:extLst>
              </a:tr>
              <a:tr h="532688">
                <a:tc>
                  <a:txBody>
                    <a:bodyPr/>
                    <a:lstStyle/>
                    <a:p>
                      <a:pPr algn="ctr"/>
                      <a:r>
                        <a:rPr lang="en-US" b="1" dirty="0"/>
                        <a:t>0.44</a:t>
                      </a:r>
                    </a:p>
                  </a:txBody>
                  <a:tcPr/>
                </a:tc>
                <a:tc>
                  <a:txBody>
                    <a:bodyPr/>
                    <a:lstStyle/>
                    <a:p>
                      <a:pPr algn="ctr"/>
                      <a:r>
                        <a:rPr lang="en-US" b="1" dirty="0"/>
                        <a:t>1.81</a:t>
                      </a:r>
                    </a:p>
                  </a:txBody>
                  <a:tcPr/>
                </a:tc>
                <a:tc>
                  <a:txBody>
                    <a:bodyPr/>
                    <a:lstStyle/>
                    <a:p>
                      <a:pPr algn="ctr"/>
                      <a:r>
                        <a:rPr lang="en-US" b="1" dirty="0"/>
                        <a:t>0.2</a:t>
                      </a:r>
                    </a:p>
                  </a:txBody>
                  <a:tcPr/>
                </a:tc>
                <a:extLst>
                  <a:ext uri="{0D108BD9-81ED-4DB2-BD59-A6C34878D82A}">
                    <a16:rowId xmlns:a16="http://schemas.microsoft.com/office/drawing/2014/main" val="2491538595"/>
                  </a:ext>
                </a:extLst>
              </a:tr>
              <a:tr h="532688">
                <a:tc>
                  <a:txBody>
                    <a:bodyPr/>
                    <a:lstStyle/>
                    <a:p>
                      <a:pPr algn="ctr"/>
                      <a:r>
                        <a:rPr lang="en-US" b="1" dirty="0"/>
                        <a:t>0.03</a:t>
                      </a:r>
                    </a:p>
                  </a:txBody>
                  <a:tcPr/>
                </a:tc>
                <a:tc>
                  <a:txBody>
                    <a:bodyPr/>
                    <a:lstStyle/>
                    <a:p>
                      <a:pPr algn="ctr"/>
                      <a:r>
                        <a:rPr lang="en-US" b="1" dirty="0"/>
                        <a:t>0.2</a:t>
                      </a:r>
                    </a:p>
                  </a:txBody>
                  <a:tcPr/>
                </a:tc>
                <a:tc>
                  <a:txBody>
                    <a:bodyPr/>
                    <a:lstStyle/>
                    <a:p>
                      <a:pPr algn="ctr"/>
                      <a:r>
                        <a:rPr lang="en-US" b="1" dirty="0"/>
                        <a:t>0.53</a:t>
                      </a:r>
                    </a:p>
                  </a:txBody>
                  <a:tcPr/>
                </a:tc>
                <a:extLst>
                  <a:ext uri="{0D108BD9-81ED-4DB2-BD59-A6C34878D82A}">
                    <a16:rowId xmlns:a16="http://schemas.microsoft.com/office/drawing/2014/main" val="3989097644"/>
                  </a:ext>
                </a:extLst>
              </a:tr>
            </a:tbl>
          </a:graphicData>
        </a:graphic>
      </p:graphicFrame>
      <p:sp>
        <p:nvSpPr>
          <p:cNvPr id="8" name="TextBox 7">
            <a:extLst>
              <a:ext uri="{FF2B5EF4-FFF2-40B4-BE49-F238E27FC236}">
                <a16:creationId xmlns:a16="http://schemas.microsoft.com/office/drawing/2014/main" id="{9390C559-A34C-7C0A-263D-10643E064265}"/>
              </a:ext>
            </a:extLst>
          </p:cNvPr>
          <p:cNvSpPr txBox="1"/>
          <p:nvPr/>
        </p:nvSpPr>
        <p:spPr>
          <a:xfrm>
            <a:off x="982766" y="1200759"/>
            <a:ext cx="2862841" cy="2677656"/>
          </a:xfrm>
          <a:prstGeom prst="rect">
            <a:avLst/>
          </a:prstGeom>
          <a:noFill/>
        </p:spPr>
        <p:txBody>
          <a:bodyPr wrap="square" rtlCol="0">
            <a:spAutoFit/>
          </a:bodyPr>
          <a:lstStyle/>
          <a:p>
            <a:r>
              <a:rPr lang="en-US" sz="2800" b="1" dirty="0"/>
              <a:t>Item Information</a:t>
            </a:r>
          </a:p>
          <a:p>
            <a:endParaRPr lang="en-US" sz="2800" b="1" dirty="0"/>
          </a:p>
          <a:p>
            <a:endParaRPr lang="en-US" sz="2800" b="1" dirty="0"/>
          </a:p>
          <a:p>
            <a:endParaRPr lang="en-US" sz="2800" b="1" dirty="0"/>
          </a:p>
          <a:p>
            <a:endParaRPr lang="en-US" sz="2800" b="1" dirty="0"/>
          </a:p>
          <a:p>
            <a:r>
              <a:rPr lang="en-US" sz="2800" b="1" dirty="0"/>
              <a:t>Set Information</a:t>
            </a:r>
          </a:p>
        </p:txBody>
      </p:sp>
      <p:graphicFrame>
        <p:nvGraphicFramePr>
          <p:cNvPr id="9" name="Table 8">
            <a:extLst>
              <a:ext uri="{FF2B5EF4-FFF2-40B4-BE49-F238E27FC236}">
                <a16:creationId xmlns:a16="http://schemas.microsoft.com/office/drawing/2014/main" id="{4139A0EE-65E6-A918-D8BD-6EF39B0640C1}"/>
              </a:ext>
            </a:extLst>
          </p:cNvPr>
          <p:cNvGraphicFramePr>
            <a:graphicFrameLocks noGrp="1"/>
          </p:cNvGraphicFramePr>
          <p:nvPr>
            <p:extLst>
              <p:ext uri="{D42A27DB-BD31-4B8C-83A1-F6EECF244321}">
                <p14:modId xmlns:p14="http://schemas.microsoft.com/office/powerpoint/2010/main" val="539570370"/>
              </p:ext>
            </p:extLst>
          </p:nvPr>
        </p:nvGraphicFramePr>
        <p:xfrm>
          <a:off x="6194276" y="1374554"/>
          <a:ext cx="1811499" cy="1598064"/>
        </p:xfrm>
        <a:graphic>
          <a:graphicData uri="http://schemas.openxmlformats.org/drawingml/2006/table">
            <a:tbl>
              <a:tblPr bandRow="1">
                <a:tableStyleId>{93296810-A885-4BE3-A3E7-6D5BEEA58F35}</a:tableStyleId>
              </a:tblPr>
              <a:tblGrid>
                <a:gridCol w="603833">
                  <a:extLst>
                    <a:ext uri="{9D8B030D-6E8A-4147-A177-3AD203B41FA5}">
                      <a16:colId xmlns:a16="http://schemas.microsoft.com/office/drawing/2014/main" val="3644639203"/>
                    </a:ext>
                  </a:extLst>
                </a:gridCol>
                <a:gridCol w="603833">
                  <a:extLst>
                    <a:ext uri="{9D8B030D-6E8A-4147-A177-3AD203B41FA5}">
                      <a16:colId xmlns:a16="http://schemas.microsoft.com/office/drawing/2014/main" val="229452692"/>
                    </a:ext>
                  </a:extLst>
                </a:gridCol>
                <a:gridCol w="603833">
                  <a:extLst>
                    <a:ext uri="{9D8B030D-6E8A-4147-A177-3AD203B41FA5}">
                      <a16:colId xmlns:a16="http://schemas.microsoft.com/office/drawing/2014/main" val="888039257"/>
                    </a:ext>
                  </a:extLst>
                </a:gridCol>
              </a:tblGrid>
              <a:tr h="532688">
                <a:tc>
                  <a:txBody>
                    <a:bodyPr/>
                    <a:lstStyle/>
                    <a:p>
                      <a:pPr algn="ctr"/>
                      <a:r>
                        <a:rPr lang="en-US" b="1" dirty="0"/>
                        <a:t>1.3</a:t>
                      </a:r>
                    </a:p>
                  </a:txBody>
                  <a:tcPr/>
                </a:tc>
                <a:tc>
                  <a:txBody>
                    <a:bodyPr/>
                    <a:lstStyle/>
                    <a:p>
                      <a:pPr algn="ctr"/>
                      <a:r>
                        <a:rPr lang="en-US" b="1" dirty="0"/>
                        <a:t>0.22</a:t>
                      </a:r>
                    </a:p>
                  </a:txBody>
                  <a:tcPr/>
                </a:tc>
                <a:tc>
                  <a:txBody>
                    <a:bodyPr/>
                    <a:lstStyle/>
                    <a:p>
                      <a:pPr algn="ctr"/>
                      <a:r>
                        <a:rPr lang="en-US" b="1" dirty="0"/>
                        <a:t>0.04</a:t>
                      </a:r>
                    </a:p>
                  </a:txBody>
                  <a:tcPr/>
                </a:tc>
                <a:extLst>
                  <a:ext uri="{0D108BD9-81ED-4DB2-BD59-A6C34878D82A}">
                    <a16:rowId xmlns:a16="http://schemas.microsoft.com/office/drawing/2014/main" val="2595547404"/>
                  </a:ext>
                </a:extLst>
              </a:tr>
              <a:tr h="532688">
                <a:tc>
                  <a:txBody>
                    <a:bodyPr/>
                    <a:lstStyle/>
                    <a:p>
                      <a:pPr algn="ctr"/>
                      <a:r>
                        <a:rPr lang="en-US" b="1" dirty="0"/>
                        <a:t>0.22</a:t>
                      </a:r>
                    </a:p>
                  </a:txBody>
                  <a:tcPr/>
                </a:tc>
                <a:tc>
                  <a:txBody>
                    <a:bodyPr/>
                    <a:lstStyle/>
                    <a:p>
                      <a:pPr algn="ctr"/>
                      <a:r>
                        <a:rPr lang="en-US" b="1" dirty="0"/>
                        <a:t>0.34</a:t>
                      </a:r>
                    </a:p>
                  </a:txBody>
                  <a:tcPr/>
                </a:tc>
                <a:tc>
                  <a:txBody>
                    <a:bodyPr/>
                    <a:lstStyle/>
                    <a:p>
                      <a:pPr algn="ctr"/>
                      <a:r>
                        <a:rPr lang="en-US" b="1" dirty="0"/>
                        <a:t>0.06</a:t>
                      </a:r>
                    </a:p>
                  </a:txBody>
                  <a:tcPr/>
                </a:tc>
                <a:extLst>
                  <a:ext uri="{0D108BD9-81ED-4DB2-BD59-A6C34878D82A}">
                    <a16:rowId xmlns:a16="http://schemas.microsoft.com/office/drawing/2014/main" val="2491538595"/>
                  </a:ext>
                </a:extLst>
              </a:tr>
              <a:tr h="532688">
                <a:tc>
                  <a:txBody>
                    <a:bodyPr/>
                    <a:lstStyle/>
                    <a:p>
                      <a:pPr algn="ctr"/>
                      <a:r>
                        <a:rPr lang="en-US" b="1" dirty="0"/>
                        <a:t>0.04</a:t>
                      </a:r>
                    </a:p>
                  </a:txBody>
                  <a:tcPr/>
                </a:tc>
                <a:tc>
                  <a:txBody>
                    <a:bodyPr/>
                    <a:lstStyle/>
                    <a:p>
                      <a:pPr algn="ctr"/>
                      <a:r>
                        <a:rPr lang="en-US" b="1" dirty="0"/>
                        <a:t>0.06</a:t>
                      </a:r>
                    </a:p>
                  </a:txBody>
                  <a:tcPr/>
                </a:tc>
                <a:tc>
                  <a:txBody>
                    <a:bodyPr/>
                    <a:lstStyle/>
                    <a:p>
                      <a:pPr algn="ctr"/>
                      <a:r>
                        <a:rPr lang="en-US" b="1" dirty="0"/>
                        <a:t>0.07</a:t>
                      </a:r>
                    </a:p>
                  </a:txBody>
                  <a:tcPr/>
                </a:tc>
                <a:extLst>
                  <a:ext uri="{0D108BD9-81ED-4DB2-BD59-A6C34878D82A}">
                    <a16:rowId xmlns:a16="http://schemas.microsoft.com/office/drawing/2014/main" val="3989097644"/>
                  </a:ext>
                </a:extLst>
              </a:tr>
            </a:tbl>
          </a:graphicData>
        </a:graphic>
      </p:graphicFrame>
      <p:graphicFrame>
        <p:nvGraphicFramePr>
          <p:cNvPr id="10" name="Table 9">
            <a:extLst>
              <a:ext uri="{FF2B5EF4-FFF2-40B4-BE49-F238E27FC236}">
                <a16:creationId xmlns:a16="http://schemas.microsoft.com/office/drawing/2014/main" id="{902031C0-E8F9-5BD1-FB76-F2157AED7CF8}"/>
              </a:ext>
            </a:extLst>
          </p:cNvPr>
          <p:cNvGraphicFramePr>
            <a:graphicFrameLocks noGrp="1"/>
          </p:cNvGraphicFramePr>
          <p:nvPr>
            <p:extLst>
              <p:ext uri="{D42A27DB-BD31-4B8C-83A1-F6EECF244321}">
                <p14:modId xmlns:p14="http://schemas.microsoft.com/office/powerpoint/2010/main" val="3765398541"/>
              </p:ext>
            </p:extLst>
          </p:nvPr>
        </p:nvGraphicFramePr>
        <p:xfrm>
          <a:off x="8542945" y="1374554"/>
          <a:ext cx="1811499" cy="1598064"/>
        </p:xfrm>
        <a:graphic>
          <a:graphicData uri="http://schemas.openxmlformats.org/drawingml/2006/table">
            <a:tbl>
              <a:tblPr bandRow="1">
                <a:tableStyleId>{7DF18680-E054-41AD-8BC1-D1AEF772440D}</a:tableStyleId>
              </a:tblPr>
              <a:tblGrid>
                <a:gridCol w="603833">
                  <a:extLst>
                    <a:ext uri="{9D8B030D-6E8A-4147-A177-3AD203B41FA5}">
                      <a16:colId xmlns:a16="http://schemas.microsoft.com/office/drawing/2014/main" val="3644639203"/>
                    </a:ext>
                  </a:extLst>
                </a:gridCol>
                <a:gridCol w="603833">
                  <a:extLst>
                    <a:ext uri="{9D8B030D-6E8A-4147-A177-3AD203B41FA5}">
                      <a16:colId xmlns:a16="http://schemas.microsoft.com/office/drawing/2014/main" val="229452692"/>
                    </a:ext>
                  </a:extLst>
                </a:gridCol>
                <a:gridCol w="603833">
                  <a:extLst>
                    <a:ext uri="{9D8B030D-6E8A-4147-A177-3AD203B41FA5}">
                      <a16:colId xmlns:a16="http://schemas.microsoft.com/office/drawing/2014/main" val="888039257"/>
                    </a:ext>
                  </a:extLst>
                </a:gridCol>
              </a:tblGrid>
              <a:tr h="532688">
                <a:tc>
                  <a:txBody>
                    <a:bodyPr/>
                    <a:lstStyle/>
                    <a:p>
                      <a:pPr algn="ctr"/>
                      <a:r>
                        <a:rPr lang="en-US" b="1" dirty="0"/>
                        <a:t>0.45</a:t>
                      </a:r>
                    </a:p>
                  </a:txBody>
                  <a:tcPr/>
                </a:tc>
                <a:tc>
                  <a:txBody>
                    <a:bodyPr/>
                    <a:lstStyle/>
                    <a:p>
                      <a:pPr algn="ctr"/>
                      <a:r>
                        <a:rPr lang="en-US" b="1" dirty="0"/>
                        <a:t>0.18</a:t>
                      </a:r>
                    </a:p>
                  </a:txBody>
                  <a:tcPr/>
                </a:tc>
                <a:tc>
                  <a:txBody>
                    <a:bodyPr/>
                    <a:lstStyle/>
                    <a:p>
                      <a:pPr algn="ctr"/>
                      <a:r>
                        <a:rPr lang="en-US" b="1" dirty="0"/>
                        <a:t>0.05</a:t>
                      </a:r>
                    </a:p>
                  </a:txBody>
                  <a:tcPr/>
                </a:tc>
                <a:extLst>
                  <a:ext uri="{0D108BD9-81ED-4DB2-BD59-A6C34878D82A}">
                    <a16:rowId xmlns:a16="http://schemas.microsoft.com/office/drawing/2014/main" val="2595547404"/>
                  </a:ext>
                </a:extLst>
              </a:tr>
              <a:tr h="532688">
                <a:tc>
                  <a:txBody>
                    <a:bodyPr/>
                    <a:lstStyle/>
                    <a:p>
                      <a:pPr algn="ctr"/>
                      <a:r>
                        <a:rPr lang="en-US" b="1" dirty="0"/>
                        <a:t>0.18</a:t>
                      </a:r>
                    </a:p>
                  </a:txBody>
                  <a:tcPr/>
                </a:tc>
                <a:tc>
                  <a:txBody>
                    <a:bodyPr/>
                    <a:lstStyle/>
                    <a:p>
                      <a:pPr algn="ctr"/>
                      <a:r>
                        <a:rPr lang="en-US" b="1" dirty="0"/>
                        <a:t>1.69</a:t>
                      </a:r>
                    </a:p>
                  </a:txBody>
                  <a:tcPr/>
                </a:tc>
                <a:tc>
                  <a:txBody>
                    <a:bodyPr/>
                    <a:lstStyle/>
                    <a:p>
                      <a:pPr algn="ctr"/>
                      <a:r>
                        <a:rPr lang="en-US" b="1" dirty="0"/>
                        <a:t>0.58</a:t>
                      </a:r>
                    </a:p>
                  </a:txBody>
                  <a:tcPr/>
                </a:tc>
                <a:extLst>
                  <a:ext uri="{0D108BD9-81ED-4DB2-BD59-A6C34878D82A}">
                    <a16:rowId xmlns:a16="http://schemas.microsoft.com/office/drawing/2014/main" val="2491538595"/>
                  </a:ext>
                </a:extLst>
              </a:tr>
              <a:tr h="532688">
                <a:tc>
                  <a:txBody>
                    <a:bodyPr/>
                    <a:lstStyle/>
                    <a:p>
                      <a:pPr algn="ctr"/>
                      <a:r>
                        <a:rPr lang="en-US" b="1" dirty="0"/>
                        <a:t>0.05</a:t>
                      </a:r>
                    </a:p>
                  </a:txBody>
                  <a:tcPr/>
                </a:tc>
                <a:tc>
                  <a:txBody>
                    <a:bodyPr/>
                    <a:lstStyle/>
                    <a:p>
                      <a:pPr algn="ctr"/>
                      <a:r>
                        <a:rPr lang="en-US" b="1" dirty="0"/>
                        <a:t>0.58</a:t>
                      </a:r>
                    </a:p>
                  </a:txBody>
                  <a:tcPr/>
                </a:tc>
                <a:tc>
                  <a:txBody>
                    <a:bodyPr/>
                    <a:lstStyle/>
                    <a:p>
                      <a:pPr algn="ctr"/>
                      <a:r>
                        <a:rPr lang="en-US" b="1" dirty="0"/>
                        <a:t>1.62</a:t>
                      </a:r>
                    </a:p>
                  </a:txBody>
                  <a:tcPr/>
                </a:tc>
                <a:extLst>
                  <a:ext uri="{0D108BD9-81ED-4DB2-BD59-A6C34878D82A}">
                    <a16:rowId xmlns:a16="http://schemas.microsoft.com/office/drawing/2014/main" val="3989097644"/>
                  </a:ext>
                </a:extLst>
              </a:tr>
            </a:tbl>
          </a:graphicData>
        </a:graphic>
      </p:graphicFrame>
      <p:graphicFrame>
        <p:nvGraphicFramePr>
          <p:cNvPr id="3" name="Table 2">
            <a:extLst>
              <a:ext uri="{FF2B5EF4-FFF2-40B4-BE49-F238E27FC236}">
                <a16:creationId xmlns:a16="http://schemas.microsoft.com/office/drawing/2014/main" id="{313DBF36-B714-5238-AD41-067E55DC3EBD}"/>
              </a:ext>
            </a:extLst>
          </p:cNvPr>
          <p:cNvGraphicFramePr>
            <a:graphicFrameLocks noGrp="1"/>
          </p:cNvGraphicFramePr>
          <p:nvPr>
            <p:extLst>
              <p:ext uri="{D42A27DB-BD31-4B8C-83A1-F6EECF244321}">
                <p14:modId xmlns:p14="http://schemas.microsoft.com/office/powerpoint/2010/main" val="75487282"/>
              </p:ext>
            </p:extLst>
          </p:nvPr>
        </p:nvGraphicFramePr>
        <p:xfrm>
          <a:off x="6194276" y="3501033"/>
          <a:ext cx="1811499" cy="1598064"/>
        </p:xfrm>
        <a:graphic>
          <a:graphicData uri="http://schemas.openxmlformats.org/drawingml/2006/table">
            <a:tbl>
              <a:tblPr bandRow="1">
                <a:tableStyleId>{F5AB1C69-6EDB-4FF4-983F-18BD219EF322}</a:tableStyleId>
              </a:tblPr>
              <a:tblGrid>
                <a:gridCol w="603833">
                  <a:extLst>
                    <a:ext uri="{9D8B030D-6E8A-4147-A177-3AD203B41FA5}">
                      <a16:colId xmlns:a16="http://schemas.microsoft.com/office/drawing/2014/main" val="3644639203"/>
                    </a:ext>
                  </a:extLst>
                </a:gridCol>
                <a:gridCol w="603833">
                  <a:extLst>
                    <a:ext uri="{9D8B030D-6E8A-4147-A177-3AD203B41FA5}">
                      <a16:colId xmlns:a16="http://schemas.microsoft.com/office/drawing/2014/main" val="229452692"/>
                    </a:ext>
                  </a:extLst>
                </a:gridCol>
                <a:gridCol w="603833">
                  <a:extLst>
                    <a:ext uri="{9D8B030D-6E8A-4147-A177-3AD203B41FA5}">
                      <a16:colId xmlns:a16="http://schemas.microsoft.com/office/drawing/2014/main" val="888039257"/>
                    </a:ext>
                  </a:extLst>
                </a:gridCol>
              </a:tblGrid>
              <a:tr h="532688">
                <a:tc>
                  <a:txBody>
                    <a:bodyPr/>
                    <a:lstStyle/>
                    <a:p>
                      <a:pPr algn="ctr"/>
                      <a:r>
                        <a:rPr lang="en-US" b="1" dirty="0"/>
                        <a:t>3.05</a:t>
                      </a:r>
                    </a:p>
                  </a:txBody>
                  <a:tcPr/>
                </a:tc>
                <a:tc>
                  <a:txBody>
                    <a:bodyPr/>
                    <a:lstStyle/>
                    <a:p>
                      <a:pPr algn="ctr"/>
                      <a:r>
                        <a:rPr lang="en-US" b="1" dirty="0"/>
                        <a:t>0.84</a:t>
                      </a:r>
                    </a:p>
                  </a:txBody>
                  <a:tcPr/>
                </a:tc>
                <a:tc>
                  <a:txBody>
                    <a:bodyPr/>
                    <a:lstStyle/>
                    <a:p>
                      <a:pPr algn="ctr"/>
                      <a:r>
                        <a:rPr lang="en-US" b="1" dirty="0"/>
                        <a:t>0.12</a:t>
                      </a:r>
                    </a:p>
                  </a:txBody>
                  <a:tcPr/>
                </a:tc>
                <a:extLst>
                  <a:ext uri="{0D108BD9-81ED-4DB2-BD59-A6C34878D82A}">
                    <a16:rowId xmlns:a16="http://schemas.microsoft.com/office/drawing/2014/main" val="2595547404"/>
                  </a:ext>
                </a:extLst>
              </a:tr>
              <a:tr h="532688">
                <a:tc>
                  <a:txBody>
                    <a:bodyPr/>
                    <a:lstStyle/>
                    <a:p>
                      <a:pPr algn="ctr"/>
                      <a:r>
                        <a:rPr lang="en-US" b="1" dirty="0"/>
                        <a:t>0.84</a:t>
                      </a:r>
                    </a:p>
                  </a:txBody>
                  <a:tcPr/>
                </a:tc>
                <a:tc>
                  <a:txBody>
                    <a:bodyPr/>
                    <a:lstStyle/>
                    <a:p>
                      <a:pPr algn="ctr"/>
                      <a:r>
                        <a:rPr lang="en-US" b="1" dirty="0"/>
                        <a:t>3.84</a:t>
                      </a:r>
                    </a:p>
                  </a:txBody>
                  <a:tcPr/>
                </a:tc>
                <a:tc>
                  <a:txBody>
                    <a:bodyPr/>
                    <a:lstStyle/>
                    <a:p>
                      <a:pPr algn="ctr"/>
                      <a:r>
                        <a:rPr lang="en-US" b="1" dirty="0"/>
                        <a:t>0.84</a:t>
                      </a:r>
                    </a:p>
                  </a:txBody>
                  <a:tcPr/>
                </a:tc>
                <a:extLst>
                  <a:ext uri="{0D108BD9-81ED-4DB2-BD59-A6C34878D82A}">
                    <a16:rowId xmlns:a16="http://schemas.microsoft.com/office/drawing/2014/main" val="2491538595"/>
                  </a:ext>
                </a:extLst>
              </a:tr>
              <a:tr h="532688">
                <a:tc>
                  <a:txBody>
                    <a:bodyPr/>
                    <a:lstStyle/>
                    <a:p>
                      <a:pPr algn="ctr"/>
                      <a:r>
                        <a:rPr lang="en-US" b="1" dirty="0"/>
                        <a:t>0.12</a:t>
                      </a:r>
                    </a:p>
                  </a:txBody>
                  <a:tcPr/>
                </a:tc>
                <a:tc>
                  <a:txBody>
                    <a:bodyPr/>
                    <a:lstStyle/>
                    <a:p>
                      <a:pPr algn="ctr"/>
                      <a:r>
                        <a:rPr lang="en-US" b="1" dirty="0"/>
                        <a:t>0.84</a:t>
                      </a:r>
                    </a:p>
                  </a:txBody>
                  <a:tcPr/>
                </a:tc>
                <a:tc>
                  <a:txBody>
                    <a:bodyPr/>
                    <a:lstStyle/>
                    <a:p>
                      <a:pPr algn="ctr"/>
                      <a:r>
                        <a:rPr lang="en-US" b="1" dirty="0"/>
                        <a:t>2.22</a:t>
                      </a:r>
                    </a:p>
                  </a:txBody>
                  <a:tcPr/>
                </a:tc>
                <a:extLst>
                  <a:ext uri="{0D108BD9-81ED-4DB2-BD59-A6C34878D82A}">
                    <a16:rowId xmlns:a16="http://schemas.microsoft.com/office/drawing/2014/main" val="3989097644"/>
                  </a:ext>
                </a:extLst>
              </a:tr>
            </a:tbl>
          </a:graphicData>
        </a:graphic>
      </p:graphicFrame>
      <p:sp>
        <p:nvSpPr>
          <p:cNvPr id="11" name="Slide Number Placeholder 3">
            <a:extLst>
              <a:ext uri="{FF2B5EF4-FFF2-40B4-BE49-F238E27FC236}">
                <a16:creationId xmlns:a16="http://schemas.microsoft.com/office/drawing/2014/main" id="{33A7D612-3CB2-049D-F3AA-32C766412A2C}"/>
              </a:ext>
            </a:extLst>
          </p:cNvPr>
          <p:cNvSpPr txBox="1">
            <a:spLocks/>
          </p:cNvSpPr>
          <p:nvPr/>
        </p:nvSpPr>
        <p:spPr>
          <a:xfrm>
            <a:off x="376978" y="626546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E00A71-18B2-45D4-95FC-6B1D0E408E3F}" type="slidenum">
              <a:rPr lang="en-US" smtClean="0"/>
              <a:pPr/>
              <a:t>7</a:t>
            </a:fld>
            <a:endParaRPr lang="en-US" dirty="0"/>
          </a:p>
        </p:txBody>
      </p:sp>
    </p:spTree>
    <p:extLst>
      <p:ext uri="{BB962C8B-B14F-4D97-AF65-F5344CB8AC3E}">
        <p14:creationId xmlns:p14="http://schemas.microsoft.com/office/powerpoint/2010/main" val="395305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83183-156F-C145-5198-8257059AB7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5A03DF-4795-9253-CEB0-C51D3EB791AE}"/>
              </a:ext>
            </a:extLst>
          </p:cNvPr>
          <p:cNvSpPr>
            <a:spLocks noGrp="1"/>
          </p:cNvSpPr>
          <p:nvPr>
            <p:ph type="ctrTitle"/>
          </p:nvPr>
        </p:nvSpPr>
        <p:spPr>
          <a:xfrm>
            <a:off x="1348633" y="227414"/>
            <a:ext cx="10184523" cy="1037513"/>
          </a:xfrm>
          <a:prstGeom prst="rect">
            <a:avLst/>
          </a:prstGeom>
        </p:spPr>
        <p:txBody>
          <a:bodyPr/>
          <a:lstStyle/>
          <a:p>
            <a:r>
              <a:rPr lang="en-US" dirty="0"/>
              <a:t>Fisher information matrix construction</a:t>
            </a:r>
            <a:br>
              <a:rPr lang="en-US" dirty="0"/>
            </a:br>
            <a:r>
              <a:rPr lang="en-US" sz="3600" dirty="0"/>
              <a:t>--Block Diagonal</a:t>
            </a:r>
          </a:p>
        </p:txBody>
      </p:sp>
      <p:graphicFrame>
        <p:nvGraphicFramePr>
          <p:cNvPr id="4" name="Table 3">
            <a:extLst>
              <a:ext uri="{FF2B5EF4-FFF2-40B4-BE49-F238E27FC236}">
                <a16:creationId xmlns:a16="http://schemas.microsoft.com/office/drawing/2014/main" id="{C91F188B-B75A-E7F3-F865-920500C240D5}"/>
              </a:ext>
            </a:extLst>
          </p:cNvPr>
          <p:cNvGraphicFramePr>
            <a:graphicFrameLocks noGrp="1"/>
          </p:cNvGraphicFramePr>
          <p:nvPr/>
        </p:nvGraphicFramePr>
        <p:xfrm>
          <a:off x="3845607" y="1374554"/>
          <a:ext cx="1811499" cy="1598064"/>
        </p:xfrm>
        <a:graphic>
          <a:graphicData uri="http://schemas.openxmlformats.org/drawingml/2006/table">
            <a:tbl>
              <a:tblPr bandRow="1">
                <a:tableStyleId>{21E4AEA4-8DFA-4A89-87EB-49C32662AFE0}</a:tableStyleId>
              </a:tblPr>
              <a:tblGrid>
                <a:gridCol w="603833">
                  <a:extLst>
                    <a:ext uri="{9D8B030D-6E8A-4147-A177-3AD203B41FA5}">
                      <a16:colId xmlns:a16="http://schemas.microsoft.com/office/drawing/2014/main" val="3644639203"/>
                    </a:ext>
                  </a:extLst>
                </a:gridCol>
                <a:gridCol w="603833">
                  <a:extLst>
                    <a:ext uri="{9D8B030D-6E8A-4147-A177-3AD203B41FA5}">
                      <a16:colId xmlns:a16="http://schemas.microsoft.com/office/drawing/2014/main" val="229452692"/>
                    </a:ext>
                  </a:extLst>
                </a:gridCol>
                <a:gridCol w="603833">
                  <a:extLst>
                    <a:ext uri="{9D8B030D-6E8A-4147-A177-3AD203B41FA5}">
                      <a16:colId xmlns:a16="http://schemas.microsoft.com/office/drawing/2014/main" val="888039257"/>
                    </a:ext>
                  </a:extLst>
                </a:gridCol>
              </a:tblGrid>
              <a:tr h="532688">
                <a:tc>
                  <a:txBody>
                    <a:bodyPr/>
                    <a:lstStyle/>
                    <a:p>
                      <a:pPr algn="ctr"/>
                      <a:r>
                        <a:rPr lang="en-US" b="1" dirty="0"/>
                        <a:t>1.3</a:t>
                      </a:r>
                    </a:p>
                  </a:txBody>
                  <a:tcPr/>
                </a:tc>
                <a:tc>
                  <a:txBody>
                    <a:bodyPr/>
                    <a:lstStyle/>
                    <a:p>
                      <a:pPr algn="ctr"/>
                      <a:r>
                        <a:rPr lang="en-US" b="1" dirty="0"/>
                        <a:t>0.44</a:t>
                      </a:r>
                    </a:p>
                  </a:txBody>
                  <a:tcPr/>
                </a:tc>
                <a:tc>
                  <a:txBody>
                    <a:bodyPr/>
                    <a:lstStyle/>
                    <a:p>
                      <a:pPr algn="ctr"/>
                      <a:r>
                        <a:rPr lang="en-US" b="1" dirty="0"/>
                        <a:t>0.03</a:t>
                      </a:r>
                    </a:p>
                  </a:txBody>
                  <a:tcPr/>
                </a:tc>
                <a:extLst>
                  <a:ext uri="{0D108BD9-81ED-4DB2-BD59-A6C34878D82A}">
                    <a16:rowId xmlns:a16="http://schemas.microsoft.com/office/drawing/2014/main" val="2595547404"/>
                  </a:ext>
                </a:extLst>
              </a:tr>
              <a:tr h="532688">
                <a:tc>
                  <a:txBody>
                    <a:bodyPr/>
                    <a:lstStyle/>
                    <a:p>
                      <a:pPr algn="ctr"/>
                      <a:r>
                        <a:rPr lang="en-US" b="1" dirty="0"/>
                        <a:t>0.44</a:t>
                      </a:r>
                    </a:p>
                  </a:txBody>
                  <a:tcPr/>
                </a:tc>
                <a:tc>
                  <a:txBody>
                    <a:bodyPr/>
                    <a:lstStyle/>
                    <a:p>
                      <a:pPr algn="ctr"/>
                      <a:r>
                        <a:rPr lang="en-US" b="1" dirty="0"/>
                        <a:t>1.81</a:t>
                      </a:r>
                    </a:p>
                  </a:txBody>
                  <a:tcPr/>
                </a:tc>
                <a:tc>
                  <a:txBody>
                    <a:bodyPr/>
                    <a:lstStyle/>
                    <a:p>
                      <a:pPr algn="ctr"/>
                      <a:r>
                        <a:rPr lang="en-US" b="1" dirty="0"/>
                        <a:t>0.2</a:t>
                      </a:r>
                    </a:p>
                  </a:txBody>
                  <a:tcPr/>
                </a:tc>
                <a:extLst>
                  <a:ext uri="{0D108BD9-81ED-4DB2-BD59-A6C34878D82A}">
                    <a16:rowId xmlns:a16="http://schemas.microsoft.com/office/drawing/2014/main" val="2491538595"/>
                  </a:ext>
                </a:extLst>
              </a:tr>
              <a:tr h="532688">
                <a:tc>
                  <a:txBody>
                    <a:bodyPr/>
                    <a:lstStyle/>
                    <a:p>
                      <a:pPr algn="ctr"/>
                      <a:r>
                        <a:rPr lang="en-US" b="1" dirty="0"/>
                        <a:t>0.03</a:t>
                      </a:r>
                    </a:p>
                  </a:txBody>
                  <a:tcPr/>
                </a:tc>
                <a:tc>
                  <a:txBody>
                    <a:bodyPr/>
                    <a:lstStyle/>
                    <a:p>
                      <a:pPr algn="ctr"/>
                      <a:r>
                        <a:rPr lang="en-US" b="1" dirty="0"/>
                        <a:t>0.2</a:t>
                      </a:r>
                    </a:p>
                  </a:txBody>
                  <a:tcPr/>
                </a:tc>
                <a:tc>
                  <a:txBody>
                    <a:bodyPr/>
                    <a:lstStyle/>
                    <a:p>
                      <a:pPr algn="ctr"/>
                      <a:r>
                        <a:rPr lang="en-US" b="1" dirty="0"/>
                        <a:t>0.53</a:t>
                      </a:r>
                    </a:p>
                  </a:txBody>
                  <a:tcPr/>
                </a:tc>
                <a:extLst>
                  <a:ext uri="{0D108BD9-81ED-4DB2-BD59-A6C34878D82A}">
                    <a16:rowId xmlns:a16="http://schemas.microsoft.com/office/drawing/2014/main" val="3989097644"/>
                  </a:ext>
                </a:extLst>
              </a:tr>
            </a:tbl>
          </a:graphicData>
        </a:graphic>
      </p:graphicFrame>
      <p:sp>
        <p:nvSpPr>
          <p:cNvPr id="8" name="TextBox 7">
            <a:extLst>
              <a:ext uri="{FF2B5EF4-FFF2-40B4-BE49-F238E27FC236}">
                <a16:creationId xmlns:a16="http://schemas.microsoft.com/office/drawing/2014/main" id="{47406A27-0BB3-C7FF-4282-68F75CF0D537}"/>
              </a:ext>
            </a:extLst>
          </p:cNvPr>
          <p:cNvSpPr txBox="1"/>
          <p:nvPr/>
        </p:nvSpPr>
        <p:spPr>
          <a:xfrm>
            <a:off x="982766" y="1200759"/>
            <a:ext cx="2862841" cy="2677656"/>
          </a:xfrm>
          <a:prstGeom prst="rect">
            <a:avLst/>
          </a:prstGeom>
          <a:noFill/>
        </p:spPr>
        <p:txBody>
          <a:bodyPr wrap="square" rtlCol="0">
            <a:spAutoFit/>
          </a:bodyPr>
          <a:lstStyle/>
          <a:p>
            <a:r>
              <a:rPr lang="en-US" sz="2800" b="1" dirty="0"/>
              <a:t>Item Information</a:t>
            </a:r>
          </a:p>
          <a:p>
            <a:endParaRPr lang="en-US" sz="2800" b="1" dirty="0"/>
          </a:p>
          <a:p>
            <a:endParaRPr lang="en-US" sz="2800" b="1" dirty="0"/>
          </a:p>
          <a:p>
            <a:endParaRPr lang="en-US" sz="2800" b="1" dirty="0"/>
          </a:p>
          <a:p>
            <a:endParaRPr lang="en-US" sz="2800" b="1" dirty="0"/>
          </a:p>
          <a:p>
            <a:r>
              <a:rPr lang="en-US" sz="2800" b="1" dirty="0"/>
              <a:t>Set Information</a:t>
            </a:r>
          </a:p>
        </p:txBody>
      </p:sp>
      <p:graphicFrame>
        <p:nvGraphicFramePr>
          <p:cNvPr id="9" name="Table 8">
            <a:extLst>
              <a:ext uri="{FF2B5EF4-FFF2-40B4-BE49-F238E27FC236}">
                <a16:creationId xmlns:a16="http://schemas.microsoft.com/office/drawing/2014/main" id="{E116F919-4C72-EB3B-B4BA-0F810989CB8E}"/>
              </a:ext>
            </a:extLst>
          </p:cNvPr>
          <p:cNvGraphicFramePr>
            <a:graphicFrameLocks noGrp="1"/>
          </p:cNvGraphicFramePr>
          <p:nvPr/>
        </p:nvGraphicFramePr>
        <p:xfrm>
          <a:off x="6194276" y="1374554"/>
          <a:ext cx="1811499" cy="1598064"/>
        </p:xfrm>
        <a:graphic>
          <a:graphicData uri="http://schemas.openxmlformats.org/drawingml/2006/table">
            <a:tbl>
              <a:tblPr bandRow="1">
                <a:tableStyleId>{93296810-A885-4BE3-A3E7-6D5BEEA58F35}</a:tableStyleId>
              </a:tblPr>
              <a:tblGrid>
                <a:gridCol w="603833">
                  <a:extLst>
                    <a:ext uri="{9D8B030D-6E8A-4147-A177-3AD203B41FA5}">
                      <a16:colId xmlns:a16="http://schemas.microsoft.com/office/drawing/2014/main" val="3644639203"/>
                    </a:ext>
                  </a:extLst>
                </a:gridCol>
                <a:gridCol w="603833">
                  <a:extLst>
                    <a:ext uri="{9D8B030D-6E8A-4147-A177-3AD203B41FA5}">
                      <a16:colId xmlns:a16="http://schemas.microsoft.com/office/drawing/2014/main" val="229452692"/>
                    </a:ext>
                  </a:extLst>
                </a:gridCol>
                <a:gridCol w="603833">
                  <a:extLst>
                    <a:ext uri="{9D8B030D-6E8A-4147-A177-3AD203B41FA5}">
                      <a16:colId xmlns:a16="http://schemas.microsoft.com/office/drawing/2014/main" val="888039257"/>
                    </a:ext>
                  </a:extLst>
                </a:gridCol>
              </a:tblGrid>
              <a:tr h="532688">
                <a:tc>
                  <a:txBody>
                    <a:bodyPr/>
                    <a:lstStyle/>
                    <a:p>
                      <a:pPr algn="ctr"/>
                      <a:r>
                        <a:rPr lang="en-US" b="1" dirty="0"/>
                        <a:t>1.3</a:t>
                      </a:r>
                    </a:p>
                  </a:txBody>
                  <a:tcPr/>
                </a:tc>
                <a:tc>
                  <a:txBody>
                    <a:bodyPr/>
                    <a:lstStyle/>
                    <a:p>
                      <a:pPr algn="ctr"/>
                      <a:r>
                        <a:rPr lang="en-US" b="1" dirty="0"/>
                        <a:t>0.22</a:t>
                      </a:r>
                    </a:p>
                  </a:txBody>
                  <a:tcPr/>
                </a:tc>
                <a:tc>
                  <a:txBody>
                    <a:bodyPr/>
                    <a:lstStyle/>
                    <a:p>
                      <a:pPr algn="ctr"/>
                      <a:r>
                        <a:rPr lang="en-US" b="1" dirty="0"/>
                        <a:t>0.04</a:t>
                      </a:r>
                    </a:p>
                  </a:txBody>
                  <a:tcPr/>
                </a:tc>
                <a:extLst>
                  <a:ext uri="{0D108BD9-81ED-4DB2-BD59-A6C34878D82A}">
                    <a16:rowId xmlns:a16="http://schemas.microsoft.com/office/drawing/2014/main" val="2595547404"/>
                  </a:ext>
                </a:extLst>
              </a:tr>
              <a:tr h="532688">
                <a:tc>
                  <a:txBody>
                    <a:bodyPr/>
                    <a:lstStyle/>
                    <a:p>
                      <a:pPr algn="ctr"/>
                      <a:r>
                        <a:rPr lang="en-US" b="1" dirty="0"/>
                        <a:t>0.22</a:t>
                      </a:r>
                    </a:p>
                  </a:txBody>
                  <a:tcPr/>
                </a:tc>
                <a:tc>
                  <a:txBody>
                    <a:bodyPr/>
                    <a:lstStyle/>
                    <a:p>
                      <a:pPr algn="ctr"/>
                      <a:r>
                        <a:rPr lang="en-US" b="1" dirty="0"/>
                        <a:t>0.34</a:t>
                      </a:r>
                    </a:p>
                  </a:txBody>
                  <a:tcPr/>
                </a:tc>
                <a:tc>
                  <a:txBody>
                    <a:bodyPr/>
                    <a:lstStyle/>
                    <a:p>
                      <a:pPr algn="ctr"/>
                      <a:r>
                        <a:rPr lang="en-US" b="1" dirty="0"/>
                        <a:t>0.06</a:t>
                      </a:r>
                    </a:p>
                  </a:txBody>
                  <a:tcPr/>
                </a:tc>
                <a:extLst>
                  <a:ext uri="{0D108BD9-81ED-4DB2-BD59-A6C34878D82A}">
                    <a16:rowId xmlns:a16="http://schemas.microsoft.com/office/drawing/2014/main" val="2491538595"/>
                  </a:ext>
                </a:extLst>
              </a:tr>
              <a:tr h="532688">
                <a:tc>
                  <a:txBody>
                    <a:bodyPr/>
                    <a:lstStyle/>
                    <a:p>
                      <a:pPr algn="ctr"/>
                      <a:r>
                        <a:rPr lang="en-US" b="1" dirty="0"/>
                        <a:t>0.04</a:t>
                      </a:r>
                    </a:p>
                  </a:txBody>
                  <a:tcPr/>
                </a:tc>
                <a:tc>
                  <a:txBody>
                    <a:bodyPr/>
                    <a:lstStyle/>
                    <a:p>
                      <a:pPr algn="ctr"/>
                      <a:r>
                        <a:rPr lang="en-US" b="1" dirty="0"/>
                        <a:t>0.06</a:t>
                      </a:r>
                    </a:p>
                  </a:txBody>
                  <a:tcPr/>
                </a:tc>
                <a:tc>
                  <a:txBody>
                    <a:bodyPr/>
                    <a:lstStyle/>
                    <a:p>
                      <a:pPr algn="ctr"/>
                      <a:r>
                        <a:rPr lang="en-US" b="1" dirty="0"/>
                        <a:t>0.07</a:t>
                      </a:r>
                    </a:p>
                  </a:txBody>
                  <a:tcPr/>
                </a:tc>
                <a:extLst>
                  <a:ext uri="{0D108BD9-81ED-4DB2-BD59-A6C34878D82A}">
                    <a16:rowId xmlns:a16="http://schemas.microsoft.com/office/drawing/2014/main" val="3989097644"/>
                  </a:ext>
                </a:extLst>
              </a:tr>
            </a:tbl>
          </a:graphicData>
        </a:graphic>
      </p:graphicFrame>
      <p:graphicFrame>
        <p:nvGraphicFramePr>
          <p:cNvPr id="10" name="Table 9">
            <a:extLst>
              <a:ext uri="{FF2B5EF4-FFF2-40B4-BE49-F238E27FC236}">
                <a16:creationId xmlns:a16="http://schemas.microsoft.com/office/drawing/2014/main" id="{270F4EEF-2924-6027-F1AA-3BE84D8D7043}"/>
              </a:ext>
            </a:extLst>
          </p:cNvPr>
          <p:cNvGraphicFramePr>
            <a:graphicFrameLocks noGrp="1"/>
          </p:cNvGraphicFramePr>
          <p:nvPr/>
        </p:nvGraphicFramePr>
        <p:xfrm>
          <a:off x="8542945" y="1374554"/>
          <a:ext cx="1811499" cy="1598064"/>
        </p:xfrm>
        <a:graphic>
          <a:graphicData uri="http://schemas.openxmlformats.org/drawingml/2006/table">
            <a:tbl>
              <a:tblPr bandRow="1">
                <a:tableStyleId>{7DF18680-E054-41AD-8BC1-D1AEF772440D}</a:tableStyleId>
              </a:tblPr>
              <a:tblGrid>
                <a:gridCol w="603833">
                  <a:extLst>
                    <a:ext uri="{9D8B030D-6E8A-4147-A177-3AD203B41FA5}">
                      <a16:colId xmlns:a16="http://schemas.microsoft.com/office/drawing/2014/main" val="3644639203"/>
                    </a:ext>
                  </a:extLst>
                </a:gridCol>
                <a:gridCol w="603833">
                  <a:extLst>
                    <a:ext uri="{9D8B030D-6E8A-4147-A177-3AD203B41FA5}">
                      <a16:colId xmlns:a16="http://schemas.microsoft.com/office/drawing/2014/main" val="229452692"/>
                    </a:ext>
                  </a:extLst>
                </a:gridCol>
                <a:gridCol w="603833">
                  <a:extLst>
                    <a:ext uri="{9D8B030D-6E8A-4147-A177-3AD203B41FA5}">
                      <a16:colId xmlns:a16="http://schemas.microsoft.com/office/drawing/2014/main" val="888039257"/>
                    </a:ext>
                  </a:extLst>
                </a:gridCol>
              </a:tblGrid>
              <a:tr h="532688">
                <a:tc>
                  <a:txBody>
                    <a:bodyPr/>
                    <a:lstStyle/>
                    <a:p>
                      <a:pPr algn="ctr"/>
                      <a:r>
                        <a:rPr lang="en-US" b="1" dirty="0"/>
                        <a:t>0.45</a:t>
                      </a:r>
                    </a:p>
                  </a:txBody>
                  <a:tcPr/>
                </a:tc>
                <a:tc>
                  <a:txBody>
                    <a:bodyPr/>
                    <a:lstStyle/>
                    <a:p>
                      <a:pPr algn="ctr"/>
                      <a:r>
                        <a:rPr lang="en-US" b="1" dirty="0"/>
                        <a:t>0.18</a:t>
                      </a:r>
                    </a:p>
                  </a:txBody>
                  <a:tcPr/>
                </a:tc>
                <a:tc>
                  <a:txBody>
                    <a:bodyPr/>
                    <a:lstStyle/>
                    <a:p>
                      <a:pPr algn="ctr"/>
                      <a:r>
                        <a:rPr lang="en-US" b="1" dirty="0"/>
                        <a:t>0.05</a:t>
                      </a:r>
                    </a:p>
                  </a:txBody>
                  <a:tcPr/>
                </a:tc>
                <a:extLst>
                  <a:ext uri="{0D108BD9-81ED-4DB2-BD59-A6C34878D82A}">
                    <a16:rowId xmlns:a16="http://schemas.microsoft.com/office/drawing/2014/main" val="2595547404"/>
                  </a:ext>
                </a:extLst>
              </a:tr>
              <a:tr h="532688">
                <a:tc>
                  <a:txBody>
                    <a:bodyPr/>
                    <a:lstStyle/>
                    <a:p>
                      <a:pPr algn="ctr"/>
                      <a:r>
                        <a:rPr lang="en-US" b="1" dirty="0"/>
                        <a:t>0.18</a:t>
                      </a:r>
                    </a:p>
                  </a:txBody>
                  <a:tcPr/>
                </a:tc>
                <a:tc>
                  <a:txBody>
                    <a:bodyPr/>
                    <a:lstStyle/>
                    <a:p>
                      <a:pPr algn="ctr"/>
                      <a:r>
                        <a:rPr lang="en-US" b="1" dirty="0"/>
                        <a:t>1.69</a:t>
                      </a:r>
                    </a:p>
                  </a:txBody>
                  <a:tcPr/>
                </a:tc>
                <a:tc>
                  <a:txBody>
                    <a:bodyPr/>
                    <a:lstStyle/>
                    <a:p>
                      <a:pPr algn="ctr"/>
                      <a:r>
                        <a:rPr lang="en-US" b="1" dirty="0"/>
                        <a:t>0.58</a:t>
                      </a:r>
                    </a:p>
                  </a:txBody>
                  <a:tcPr/>
                </a:tc>
                <a:extLst>
                  <a:ext uri="{0D108BD9-81ED-4DB2-BD59-A6C34878D82A}">
                    <a16:rowId xmlns:a16="http://schemas.microsoft.com/office/drawing/2014/main" val="2491538595"/>
                  </a:ext>
                </a:extLst>
              </a:tr>
              <a:tr h="532688">
                <a:tc>
                  <a:txBody>
                    <a:bodyPr/>
                    <a:lstStyle/>
                    <a:p>
                      <a:pPr algn="ctr"/>
                      <a:r>
                        <a:rPr lang="en-US" b="1" dirty="0"/>
                        <a:t>0.05</a:t>
                      </a:r>
                    </a:p>
                  </a:txBody>
                  <a:tcPr/>
                </a:tc>
                <a:tc>
                  <a:txBody>
                    <a:bodyPr/>
                    <a:lstStyle/>
                    <a:p>
                      <a:pPr algn="ctr"/>
                      <a:r>
                        <a:rPr lang="en-US" b="1" dirty="0"/>
                        <a:t>0.58</a:t>
                      </a:r>
                    </a:p>
                  </a:txBody>
                  <a:tcPr/>
                </a:tc>
                <a:tc>
                  <a:txBody>
                    <a:bodyPr/>
                    <a:lstStyle/>
                    <a:p>
                      <a:pPr algn="ctr"/>
                      <a:r>
                        <a:rPr lang="en-US" b="1" dirty="0"/>
                        <a:t>1.62</a:t>
                      </a:r>
                    </a:p>
                  </a:txBody>
                  <a:tcPr/>
                </a:tc>
                <a:extLst>
                  <a:ext uri="{0D108BD9-81ED-4DB2-BD59-A6C34878D82A}">
                    <a16:rowId xmlns:a16="http://schemas.microsoft.com/office/drawing/2014/main" val="3989097644"/>
                  </a:ext>
                </a:extLst>
              </a:tr>
            </a:tbl>
          </a:graphicData>
        </a:graphic>
      </p:graphicFrame>
      <p:graphicFrame>
        <p:nvGraphicFramePr>
          <p:cNvPr id="5" name="Table 4">
            <a:extLst>
              <a:ext uri="{FF2B5EF4-FFF2-40B4-BE49-F238E27FC236}">
                <a16:creationId xmlns:a16="http://schemas.microsoft.com/office/drawing/2014/main" id="{AC419514-A2A6-EB53-337D-69D1DF8042FB}"/>
              </a:ext>
            </a:extLst>
          </p:cNvPr>
          <p:cNvGraphicFramePr>
            <a:graphicFrameLocks noGrp="1" noDrilldown="1" noMove="1" noResize="1"/>
          </p:cNvGraphicFramePr>
          <p:nvPr>
            <p:extLst>
              <p:ext uri="{D42A27DB-BD31-4B8C-83A1-F6EECF244321}">
                <p14:modId xmlns:p14="http://schemas.microsoft.com/office/powerpoint/2010/main" val="4194632103"/>
              </p:ext>
            </p:extLst>
          </p:nvPr>
        </p:nvGraphicFramePr>
        <p:xfrm>
          <a:off x="4834071" y="3077501"/>
          <a:ext cx="1360206" cy="1235790"/>
        </p:xfrm>
        <a:graphic>
          <a:graphicData uri="http://schemas.openxmlformats.org/drawingml/2006/table">
            <a:tbl>
              <a:tblPr bandRow="1">
                <a:tableStyleId>{21E4AEA4-8DFA-4A89-87EB-49C32662AFE0}</a:tableStyleId>
              </a:tblPr>
              <a:tblGrid>
                <a:gridCol w="453402">
                  <a:extLst>
                    <a:ext uri="{9D8B030D-6E8A-4147-A177-3AD203B41FA5}">
                      <a16:colId xmlns:a16="http://schemas.microsoft.com/office/drawing/2014/main" val="3644639203"/>
                    </a:ext>
                  </a:extLst>
                </a:gridCol>
                <a:gridCol w="453402">
                  <a:extLst>
                    <a:ext uri="{9D8B030D-6E8A-4147-A177-3AD203B41FA5}">
                      <a16:colId xmlns:a16="http://schemas.microsoft.com/office/drawing/2014/main" val="229452692"/>
                    </a:ext>
                  </a:extLst>
                </a:gridCol>
                <a:gridCol w="453402">
                  <a:extLst>
                    <a:ext uri="{9D8B030D-6E8A-4147-A177-3AD203B41FA5}">
                      <a16:colId xmlns:a16="http://schemas.microsoft.com/office/drawing/2014/main" val="888039257"/>
                    </a:ext>
                  </a:extLst>
                </a:gridCol>
              </a:tblGrid>
              <a:tr h="411930">
                <a:tc>
                  <a:txBody>
                    <a:bodyPr/>
                    <a:lstStyle/>
                    <a:p>
                      <a:pPr algn="ctr"/>
                      <a:r>
                        <a:rPr lang="en-US" sz="1000" b="1" dirty="0"/>
                        <a:t>1.3</a:t>
                      </a:r>
                    </a:p>
                  </a:txBody>
                  <a:tcPr/>
                </a:tc>
                <a:tc>
                  <a:txBody>
                    <a:bodyPr/>
                    <a:lstStyle/>
                    <a:p>
                      <a:pPr algn="ctr"/>
                      <a:r>
                        <a:rPr lang="en-US" sz="1000" b="1" dirty="0"/>
                        <a:t>0.44</a:t>
                      </a:r>
                    </a:p>
                  </a:txBody>
                  <a:tcPr/>
                </a:tc>
                <a:tc>
                  <a:txBody>
                    <a:bodyPr/>
                    <a:lstStyle/>
                    <a:p>
                      <a:pPr algn="ctr"/>
                      <a:r>
                        <a:rPr lang="en-US" sz="1000" b="1" dirty="0"/>
                        <a:t>0.03</a:t>
                      </a:r>
                    </a:p>
                  </a:txBody>
                  <a:tcPr/>
                </a:tc>
                <a:extLst>
                  <a:ext uri="{0D108BD9-81ED-4DB2-BD59-A6C34878D82A}">
                    <a16:rowId xmlns:a16="http://schemas.microsoft.com/office/drawing/2014/main" val="2595547404"/>
                  </a:ext>
                </a:extLst>
              </a:tr>
              <a:tr h="411930">
                <a:tc>
                  <a:txBody>
                    <a:bodyPr/>
                    <a:lstStyle/>
                    <a:p>
                      <a:pPr algn="ctr"/>
                      <a:r>
                        <a:rPr lang="en-US" sz="1000" b="1" dirty="0"/>
                        <a:t>0.44</a:t>
                      </a:r>
                    </a:p>
                  </a:txBody>
                  <a:tcPr/>
                </a:tc>
                <a:tc>
                  <a:txBody>
                    <a:bodyPr/>
                    <a:lstStyle/>
                    <a:p>
                      <a:pPr algn="ctr"/>
                      <a:r>
                        <a:rPr lang="en-US" sz="1000" b="1" dirty="0"/>
                        <a:t>1.81</a:t>
                      </a:r>
                    </a:p>
                  </a:txBody>
                  <a:tcPr/>
                </a:tc>
                <a:tc>
                  <a:txBody>
                    <a:bodyPr/>
                    <a:lstStyle/>
                    <a:p>
                      <a:pPr algn="ctr"/>
                      <a:r>
                        <a:rPr lang="en-US" sz="1000" b="1" dirty="0"/>
                        <a:t>0.2</a:t>
                      </a:r>
                    </a:p>
                  </a:txBody>
                  <a:tcPr/>
                </a:tc>
                <a:extLst>
                  <a:ext uri="{0D108BD9-81ED-4DB2-BD59-A6C34878D82A}">
                    <a16:rowId xmlns:a16="http://schemas.microsoft.com/office/drawing/2014/main" val="2491538595"/>
                  </a:ext>
                </a:extLst>
              </a:tr>
              <a:tr h="411930">
                <a:tc>
                  <a:txBody>
                    <a:bodyPr/>
                    <a:lstStyle/>
                    <a:p>
                      <a:pPr algn="ctr"/>
                      <a:r>
                        <a:rPr lang="en-US" sz="1000" b="1" dirty="0"/>
                        <a:t>0.03</a:t>
                      </a:r>
                    </a:p>
                  </a:txBody>
                  <a:tcPr/>
                </a:tc>
                <a:tc>
                  <a:txBody>
                    <a:bodyPr/>
                    <a:lstStyle/>
                    <a:p>
                      <a:pPr algn="ctr"/>
                      <a:r>
                        <a:rPr lang="en-US" sz="1000" b="1" dirty="0"/>
                        <a:t>0.2</a:t>
                      </a:r>
                    </a:p>
                  </a:txBody>
                  <a:tcPr/>
                </a:tc>
                <a:tc>
                  <a:txBody>
                    <a:bodyPr/>
                    <a:lstStyle/>
                    <a:p>
                      <a:pPr algn="ctr"/>
                      <a:r>
                        <a:rPr lang="en-US" sz="1000" b="1" dirty="0"/>
                        <a:t>0.53</a:t>
                      </a:r>
                    </a:p>
                  </a:txBody>
                  <a:tcPr/>
                </a:tc>
                <a:extLst>
                  <a:ext uri="{0D108BD9-81ED-4DB2-BD59-A6C34878D82A}">
                    <a16:rowId xmlns:a16="http://schemas.microsoft.com/office/drawing/2014/main" val="3989097644"/>
                  </a:ext>
                </a:extLst>
              </a:tr>
            </a:tbl>
          </a:graphicData>
        </a:graphic>
      </p:graphicFrame>
      <p:graphicFrame>
        <p:nvGraphicFramePr>
          <p:cNvPr id="6" name="Table 5">
            <a:extLst>
              <a:ext uri="{FF2B5EF4-FFF2-40B4-BE49-F238E27FC236}">
                <a16:creationId xmlns:a16="http://schemas.microsoft.com/office/drawing/2014/main" id="{3B1CE589-EFE7-9124-0EB4-A3AA2D9F069D}"/>
              </a:ext>
            </a:extLst>
          </p:cNvPr>
          <p:cNvGraphicFramePr>
            <a:graphicFrameLocks noGrp="1" noDrilldown="1" noMove="1" noResize="1"/>
          </p:cNvGraphicFramePr>
          <p:nvPr>
            <p:extLst>
              <p:ext uri="{D42A27DB-BD31-4B8C-83A1-F6EECF244321}">
                <p14:modId xmlns:p14="http://schemas.microsoft.com/office/powerpoint/2010/main" val="869067148"/>
              </p:ext>
            </p:extLst>
          </p:nvPr>
        </p:nvGraphicFramePr>
        <p:xfrm>
          <a:off x="6194276" y="4313291"/>
          <a:ext cx="1360206" cy="1235790"/>
        </p:xfrm>
        <a:graphic>
          <a:graphicData uri="http://schemas.openxmlformats.org/drawingml/2006/table">
            <a:tbl>
              <a:tblPr bandRow="1">
                <a:tableStyleId>{93296810-A885-4BE3-A3E7-6D5BEEA58F35}</a:tableStyleId>
              </a:tblPr>
              <a:tblGrid>
                <a:gridCol w="453402">
                  <a:extLst>
                    <a:ext uri="{9D8B030D-6E8A-4147-A177-3AD203B41FA5}">
                      <a16:colId xmlns:a16="http://schemas.microsoft.com/office/drawing/2014/main" val="3644639203"/>
                    </a:ext>
                  </a:extLst>
                </a:gridCol>
                <a:gridCol w="453402">
                  <a:extLst>
                    <a:ext uri="{9D8B030D-6E8A-4147-A177-3AD203B41FA5}">
                      <a16:colId xmlns:a16="http://schemas.microsoft.com/office/drawing/2014/main" val="229452692"/>
                    </a:ext>
                  </a:extLst>
                </a:gridCol>
                <a:gridCol w="453402">
                  <a:extLst>
                    <a:ext uri="{9D8B030D-6E8A-4147-A177-3AD203B41FA5}">
                      <a16:colId xmlns:a16="http://schemas.microsoft.com/office/drawing/2014/main" val="888039257"/>
                    </a:ext>
                  </a:extLst>
                </a:gridCol>
              </a:tblGrid>
              <a:tr h="411930">
                <a:tc>
                  <a:txBody>
                    <a:bodyPr/>
                    <a:lstStyle/>
                    <a:p>
                      <a:pPr algn="ctr"/>
                      <a:r>
                        <a:rPr lang="en-US" sz="1000" b="1" dirty="0"/>
                        <a:t>1.3</a:t>
                      </a:r>
                    </a:p>
                  </a:txBody>
                  <a:tcPr/>
                </a:tc>
                <a:tc>
                  <a:txBody>
                    <a:bodyPr/>
                    <a:lstStyle/>
                    <a:p>
                      <a:pPr algn="ctr"/>
                      <a:r>
                        <a:rPr lang="en-US" sz="1000" b="1" dirty="0"/>
                        <a:t>0.22</a:t>
                      </a:r>
                    </a:p>
                  </a:txBody>
                  <a:tcPr/>
                </a:tc>
                <a:tc>
                  <a:txBody>
                    <a:bodyPr/>
                    <a:lstStyle/>
                    <a:p>
                      <a:pPr algn="ctr"/>
                      <a:r>
                        <a:rPr lang="en-US" sz="1000" b="1" dirty="0"/>
                        <a:t>0.04</a:t>
                      </a:r>
                    </a:p>
                  </a:txBody>
                  <a:tcPr/>
                </a:tc>
                <a:extLst>
                  <a:ext uri="{0D108BD9-81ED-4DB2-BD59-A6C34878D82A}">
                    <a16:rowId xmlns:a16="http://schemas.microsoft.com/office/drawing/2014/main" val="2595547404"/>
                  </a:ext>
                </a:extLst>
              </a:tr>
              <a:tr h="411930">
                <a:tc>
                  <a:txBody>
                    <a:bodyPr/>
                    <a:lstStyle/>
                    <a:p>
                      <a:pPr algn="ctr"/>
                      <a:r>
                        <a:rPr lang="en-US" sz="1000" b="1" dirty="0"/>
                        <a:t>0.22</a:t>
                      </a:r>
                    </a:p>
                  </a:txBody>
                  <a:tcPr/>
                </a:tc>
                <a:tc>
                  <a:txBody>
                    <a:bodyPr/>
                    <a:lstStyle/>
                    <a:p>
                      <a:pPr algn="ctr"/>
                      <a:r>
                        <a:rPr lang="en-US" sz="1000" b="1" dirty="0"/>
                        <a:t>0.34</a:t>
                      </a:r>
                    </a:p>
                  </a:txBody>
                  <a:tcPr/>
                </a:tc>
                <a:tc>
                  <a:txBody>
                    <a:bodyPr/>
                    <a:lstStyle/>
                    <a:p>
                      <a:pPr algn="ctr"/>
                      <a:r>
                        <a:rPr lang="en-US" sz="1000" b="1" dirty="0"/>
                        <a:t>0.06</a:t>
                      </a:r>
                    </a:p>
                  </a:txBody>
                  <a:tcPr/>
                </a:tc>
                <a:extLst>
                  <a:ext uri="{0D108BD9-81ED-4DB2-BD59-A6C34878D82A}">
                    <a16:rowId xmlns:a16="http://schemas.microsoft.com/office/drawing/2014/main" val="2491538595"/>
                  </a:ext>
                </a:extLst>
              </a:tr>
              <a:tr h="411930">
                <a:tc>
                  <a:txBody>
                    <a:bodyPr/>
                    <a:lstStyle/>
                    <a:p>
                      <a:pPr algn="ctr"/>
                      <a:r>
                        <a:rPr lang="en-US" sz="1000" b="1" dirty="0"/>
                        <a:t>0.04</a:t>
                      </a:r>
                    </a:p>
                  </a:txBody>
                  <a:tcPr/>
                </a:tc>
                <a:tc>
                  <a:txBody>
                    <a:bodyPr/>
                    <a:lstStyle/>
                    <a:p>
                      <a:pPr algn="ctr"/>
                      <a:r>
                        <a:rPr lang="en-US" sz="1000" b="1" dirty="0"/>
                        <a:t>0.06</a:t>
                      </a:r>
                    </a:p>
                  </a:txBody>
                  <a:tcPr/>
                </a:tc>
                <a:tc>
                  <a:txBody>
                    <a:bodyPr/>
                    <a:lstStyle/>
                    <a:p>
                      <a:pPr algn="ctr"/>
                      <a:r>
                        <a:rPr lang="en-US" sz="1000" b="1" dirty="0"/>
                        <a:t>0.07</a:t>
                      </a:r>
                    </a:p>
                  </a:txBody>
                  <a:tcPr/>
                </a:tc>
                <a:extLst>
                  <a:ext uri="{0D108BD9-81ED-4DB2-BD59-A6C34878D82A}">
                    <a16:rowId xmlns:a16="http://schemas.microsoft.com/office/drawing/2014/main" val="3989097644"/>
                  </a:ext>
                </a:extLst>
              </a:tr>
            </a:tbl>
          </a:graphicData>
        </a:graphic>
      </p:graphicFrame>
      <p:graphicFrame>
        <p:nvGraphicFramePr>
          <p:cNvPr id="7" name="Table 6">
            <a:extLst>
              <a:ext uri="{FF2B5EF4-FFF2-40B4-BE49-F238E27FC236}">
                <a16:creationId xmlns:a16="http://schemas.microsoft.com/office/drawing/2014/main" id="{6A2016F4-C4ED-8383-AB18-D23C74421373}"/>
              </a:ext>
            </a:extLst>
          </p:cNvPr>
          <p:cNvGraphicFramePr>
            <a:graphicFrameLocks noGrp="1" noDrilldown="1" noMove="1" noResize="1"/>
          </p:cNvGraphicFramePr>
          <p:nvPr>
            <p:extLst>
              <p:ext uri="{D42A27DB-BD31-4B8C-83A1-F6EECF244321}">
                <p14:modId xmlns:p14="http://schemas.microsoft.com/office/powerpoint/2010/main" val="2700863609"/>
              </p:ext>
            </p:extLst>
          </p:nvPr>
        </p:nvGraphicFramePr>
        <p:xfrm>
          <a:off x="7554482" y="5539612"/>
          <a:ext cx="1360206" cy="1235790"/>
        </p:xfrm>
        <a:graphic>
          <a:graphicData uri="http://schemas.openxmlformats.org/drawingml/2006/table">
            <a:tbl>
              <a:tblPr bandRow="1">
                <a:tableStyleId>{7DF18680-E054-41AD-8BC1-D1AEF772440D}</a:tableStyleId>
              </a:tblPr>
              <a:tblGrid>
                <a:gridCol w="453402">
                  <a:extLst>
                    <a:ext uri="{9D8B030D-6E8A-4147-A177-3AD203B41FA5}">
                      <a16:colId xmlns:a16="http://schemas.microsoft.com/office/drawing/2014/main" val="3644639203"/>
                    </a:ext>
                  </a:extLst>
                </a:gridCol>
                <a:gridCol w="453402">
                  <a:extLst>
                    <a:ext uri="{9D8B030D-6E8A-4147-A177-3AD203B41FA5}">
                      <a16:colId xmlns:a16="http://schemas.microsoft.com/office/drawing/2014/main" val="229452692"/>
                    </a:ext>
                  </a:extLst>
                </a:gridCol>
                <a:gridCol w="453402">
                  <a:extLst>
                    <a:ext uri="{9D8B030D-6E8A-4147-A177-3AD203B41FA5}">
                      <a16:colId xmlns:a16="http://schemas.microsoft.com/office/drawing/2014/main" val="888039257"/>
                    </a:ext>
                  </a:extLst>
                </a:gridCol>
              </a:tblGrid>
              <a:tr h="411930">
                <a:tc>
                  <a:txBody>
                    <a:bodyPr/>
                    <a:lstStyle/>
                    <a:p>
                      <a:pPr algn="ctr"/>
                      <a:r>
                        <a:rPr lang="en-US" sz="1000" b="1" dirty="0"/>
                        <a:t>0.45</a:t>
                      </a:r>
                    </a:p>
                  </a:txBody>
                  <a:tcPr/>
                </a:tc>
                <a:tc>
                  <a:txBody>
                    <a:bodyPr/>
                    <a:lstStyle/>
                    <a:p>
                      <a:pPr algn="ctr"/>
                      <a:r>
                        <a:rPr lang="en-US" sz="1000" b="1" dirty="0"/>
                        <a:t>0.18</a:t>
                      </a:r>
                    </a:p>
                  </a:txBody>
                  <a:tcPr/>
                </a:tc>
                <a:tc>
                  <a:txBody>
                    <a:bodyPr/>
                    <a:lstStyle/>
                    <a:p>
                      <a:pPr algn="ctr"/>
                      <a:r>
                        <a:rPr lang="en-US" sz="1000" b="1" dirty="0"/>
                        <a:t>0.05</a:t>
                      </a:r>
                    </a:p>
                  </a:txBody>
                  <a:tcPr/>
                </a:tc>
                <a:extLst>
                  <a:ext uri="{0D108BD9-81ED-4DB2-BD59-A6C34878D82A}">
                    <a16:rowId xmlns:a16="http://schemas.microsoft.com/office/drawing/2014/main" val="2595547404"/>
                  </a:ext>
                </a:extLst>
              </a:tr>
              <a:tr h="411930">
                <a:tc>
                  <a:txBody>
                    <a:bodyPr/>
                    <a:lstStyle/>
                    <a:p>
                      <a:pPr algn="ctr"/>
                      <a:r>
                        <a:rPr lang="en-US" sz="1000" b="1" dirty="0"/>
                        <a:t>0.18</a:t>
                      </a:r>
                    </a:p>
                  </a:txBody>
                  <a:tcPr/>
                </a:tc>
                <a:tc>
                  <a:txBody>
                    <a:bodyPr/>
                    <a:lstStyle/>
                    <a:p>
                      <a:pPr algn="ctr"/>
                      <a:r>
                        <a:rPr lang="en-US" sz="1000" b="1" dirty="0"/>
                        <a:t>1.69</a:t>
                      </a:r>
                    </a:p>
                  </a:txBody>
                  <a:tcPr/>
                </a:tc>
                <a:tc>
                  <a:txBody>
                    <a:bodyPr/>
                    <a:lstStyle/>
                    <a:p>
                      <a:pPr algn="ctr"/>
                      <a:r>
                        <a:rPr lang="en-US" sz="1000" b="1" dirty="0"/>
                        <a:t>0.58</a:t>
                      </a:r>
                    </a:p>
                  </a:txBody>
                  <a:tcPr/>
                </a:tc>
                <a:extLst>
                  <a:ext uri="{0D108BD9-81ED-4DB2-BD59-A6C34878D82A}">
                    <a16:rowId xmlns:a16="http://schemas.microsoft.com/office/drawing/2014/main" val="2491538595"/>
                  </a:ext>
                </a:extLst>
              </a:tr>
              <a:tr h="411930">
                <a:tc>
                  <a:txBody>
                    <a:bodyPr/>
                    <a:lstStyle/>
                    <a:p>
                      <a:pPr algn="ctr"/>
                      <a:r>
                        <a:rPr lang="en-US" sz="1000" b="1" dirty="0"/>
                        <a:t>0.05</a:t>
                      </a:r>
                    </a:p>
                  </a:txBody>
                  <a:tcPr/>
                </a:tc>
                <a:tc>
                  <a:txBody>
                    <a:bodyPr/>
                    <a:lstStyle/>
                    <a:p>
                      <a:pPr algn="ctr"/>
                      <a:r>
                        <a:rPr lang="en-US" sz="1000" b="1" dirty="0"/>
                        <a:t>0.58</a:t>
                      </a:r>
                    </a:p>
                  </a:txBody>
                  <a:tcPr/>
                </a:tc>
                <a:tc>
                  <a:txBody>
                    <a:bodyPr/>
                    <a:lstStyle/>
                    <a:p>
                      <a:pPr algn="ctr"/>
                      <a:r>
                        <a:rPr lang="en-US" sz="1000" b="1" dirty="0"/>
                        <a:t>1.62</a:t>
                      </a:r>
                    </a:p>
                  </a:txBody>
                  <a:tcPr/>
                </a:tc>
                <a:extLst>
                  <a:ext uri="{0D108BD9-81ED-4DB2-BD59-A6C34878D82A}">
                    <a16:rowId xmlns:a16="http://schemas.microsoft.com/office/drawing/2014/main" val="3989097644"/>
                  </a:ext>
                </a:extLst>
              </a:tr>
            </a:tbl>
          </a:graphicData>
        </a:graphic>
      </p:graphicFrame>
      <p:graphicFrame>
        <p:nvGraphicFramePr>
          <p:cNvPr id="11" name="Table 10">
            <a:extLst>
              <a:ext uri="{FF2B5EF4-FFF2-40B4-BE49-F238E27FC236}">
                <a16:creationId xmlns:a16="http://schemas.microsoft.com/office/drawing/2014/main" id="{611EFA8D-B52E-C0F4-97BD-38F2D93AF44E}"/>
              </a:ext>
            </a:extLst>
          </p:cNvPr>
          <p:cNvGraphicFramePr>
            <a:graphicFrameLocks noGrp="1" noDrilldown="1" noMove="1" noResize="1"/>
          </p:cNvGraphicFramePr>
          <p:nvPr>
            <p:extLst>
              <p:ext uri="{D42A27DB-BD31-4B8C-83A1-F6EECF244321}">
                <p14:modId xmlns:p14="http://schemas.microsoft.com/office/powerpoint/2010/main" val="3549914246"/>
              </p:ext>
            </p:extLst>
          </p:nvPr>
        </p:nvGraphicFramePr>
        <p:xfrm>
          <a:off x="6194275" y="3077501"/>
          <a:ext cx="1360206" cy="1235790"/>
        </p:xfrm>
        <a:graphic>
          <a:graphicData uri="http://schemas.openxmlformats.org/drawingml/2006/table">
            <a:tbl>
              <a:tblPr bandRow="1">
                <a:tableStyleId>{F5AB1C69-6EDB-4FF4-983F-18BD219EF322}</a:tableStyleId>
              </a:tblPr>
              <a:tblGrid>
                <a:gridCol w="453402">
                  <a:extLst>
                    <a:ext uri="{9D8B030D-6E8A-4147-A177-3AD203B41FA5}">
                      <a16:colId xmlns:a16="http://schemas.microsoft.com/office/drawing/2014/main" val="3644639203"/>
                    </a:ext>
                  </a:extLst>
                </a:gridCol>
                <a:gridCol w="453402">
                  <a:extLst>
                    <a:ext uri="{9D8B030D-6E8A-4147-A177-3AD203B41FA5}">
                      <a16:colId xmlns:a16="http://schemas.microsoft.com/office/drawing/2014/main" val="229452692"/>
                    </a:ext>
                  </a:extLst>
                </a:gridCol>
                <a:gridCol w="453402">
                  <a:extLst>
                    <a:ext uri="{9D8B030D-6E8A-4147-A177-3AD203B41FA5}">
                      <a16:colId xmlns:a16="http://schemas.microsoft.com/office/drawing/2014/main" val="888039257"/>
                    </a:ext>
                  </a:extLst>
                </a:gridCol>
              </a:tblGrid>
              <a:tr h="411930">
                <a:tc>
                  <a:txBody>
                    <a:bodyPr/>
                    <a:lstStyle/>
                    <a:p>
                      <a:pPr algn="ctr"/>
                      <a:r>
                        <a:rPr lang="en-US" sz="1000" b="1" dirty="0"/>
                        <a:t>0</a:t>
                      </a:r>
                    </a:p>
                  </a:txBody>
                  <a:tcPr/>
                </a:tc>
                <a:tc>
                  <a:txBody>
                    <a:bodyPr/>
                    <a:lstStyle/>
                    <a:p>
                      <a:pPr algn="ctr"/>
                      <a:r>
                        <a:rPr lang="en-US" sz="1000" b="1" dirty="0"/>
                        <a:t>0</a:t>
                      </a:r>
                    </a:p>
                  </a:txBody>
                  <a:tcPr/>
                </a:tc>
                <a:tc>
                  <a:txBody>
                    <a:bodyPr/>
                    <a:lstStyle/>
                    <a:p>
                      <a:pPr algn="ctr"/>
                      <a:r>
                        <a:rPr lang="en-US" sz="1000" b="1" dirty="0"/>
                        <a:t>0</a:t>
                      </a:r>
                    </a:p>
                  </a:txBody>
                  <a:tcPr/>
                </a:tc>
                <a:extLst>
                  <a:ext uri="{0D108BD9-81ED-4DB2-BD59-A6C34878D82A}">
                    <a16:rowId xmlns:a16="http://schemas.microsoft.com/office/drawing/2014/main" val="2595547404"/>
                  </a:ext>
                </a:extLst>
              </a:tr>
              <a:tr h="411930">
                <a:tc>
                  <a:txBody>
                    <a:bodyPr/>
                    <a:lstStyle/>
                    <a:p>
                      <a:pPr algn="ctr"/>
                      <a:r>
                        <a:rPr lang="en-US" sz="1000" b="1" dirty="0"/>
                        <a:t>0</a:t>
                      </a:r>
                    </a:p>
                  </a:txBody>
                  <a:tcPr/>
                </a:tc>
                <a:tc>
                  <a:txBody>
                    <a:bodyPr/>
                    <a:lstStyle/>
                    <a:p>
                      <a:pPr algn="ctr"/>
                      <a:r>
                        <a:rPr lang="en-US" sz="1000" b="1" dirty="0"/>
                        <a:t>0</a:t>
                      </a:r>
                    </a:p>
                  </a:txBody>
                  <a:tcPr/>
                </a:tc>
                <a:tc>
                  <a:txBody>
                    <a:bodyPr/>
                    <a:lstStyle/>
                    <a:p>
                      <a:pPr algn="ctr"/>
                      <a:r>
                        <a:rPr lang="en-US" sz="1000" b="1" dirty="0"/>
                        <a:t>0</a:t>
                      </a:r>
                    </a:p>
                  </a:txBody>
                  <a:tcPr/>
                </a:tc>
                <a:extLst>
                  <a:ext uri="{0D108BD9-81ED-4DB2-BD59-A6C34878D82A}">
                    <a16:rowId xmlns:a16="http://schemas.microsoft.com/office/drawing/2014/main" val="2491538595"/>
                  </a:ext>
                </a:extLst>
              </a:tr>
              <a:tr h="411930">
                <a:tc>
                  <a:txBody>
                    <a:bodyPr/>
                    <a:lstStyle/>
                    <a:p>
                      <a:pPr algn="ctr"/>
                      <a:r>
                        <a:rPr lang="en-US" sz="1000" b="1" dirty="0"/>
                        <a:t>0</a:t>
                      </a:r>
                    </a:p>
                  </a:txBody>
                  <a:tcPr/>
                </a:tc>
                <a:tc>
                  <a:txBody>
                    <a:bodyPr/>
                    <a:lstStyle/>
                    <a:p>
                      <a:pPr algn="ctr"/>
                      <a:r>
                        <a:rPr lang="en-US" sz="1000" b="1" dirty="0"/>
                        <a:t>0</a:t>
                      </a:r>
                    </a:p>
                  </a:txBody>
                  <a:tcPr/>
                </a:tc>
                <a:tc>
                  <a:txBody>
                    <a:bodyPr/>
                    <a:lstStyle/>
                    <a:p>
                      <a:pPr algn="ctr"/>
                      <a:r>
                        <a:rPr lang="en-US" sz="1000" b="1" dirty="0"/>
                        <a:t>0</a:t>
                      </a:r>
                    </a:p>
                  </a:txBody>
                  <a:tcPr/>
                </a:tc>
                <a:extLst>
                  <a:ext uri="{0D108BD9-81ED-4DB2-BD59-A6C34878D82A}">
                    <a16:rowId xmlns:a16="http://schemas.microsoft.com/office/drawing/2014/main" val="3989097644"/>
                  </a:ext>
                </a:extLst>
              </a:tr>
            </a:tbl>
          </a:graphicData>
        </a:graphic>
      </p:graphicFrame>
      <p:graphicFrame>
        <p:nvGraphicFramePr>
          <p:cNvPr id="12" name="Table 11">
            <a:extLst>
              <a:ext uri="{FF2B5EF4-FFF2-40B4-BE49-F238E27FC236}">
                <a16:creationId xmlns:a16="http://schemas.microsoft.com/office/drawing/2014/main" id="{CA757D89-2F9E-E727-7061-8ACEA8AB3EDA}"/>
              </a:ext>
            </a:extLst>
          </p:cNvPr>
          <p:cNvGraphicFramePr>
            <a:graphicFrameLocks noGrp="1" noDrilldown="1" noMove="1" noResize="1"/>
          </p:cNvGraphicFramePr>
          <p:nvPr>
            <p:extLst>
              <p:ext uri="{D42A27DB-BD31-4B8C-83A1-F6EECF244321}">
                <p14:modId xmlns:p14="http://schemas.microsoft.com/office/powerpoint/2010/main" val="3828307973"/>
              </p:ext>
            </p:extLst>
          </p:nvPr>
        </p:nvGraphicFramePr>
        <p:xfrm>
          <a:off x="7550207" y="3077501"/>
          <a:ext cx="1360206" cy="1235790"/>
        </p:xfrm>
        <a:graphic>
          <a:graphicData uri="http://schemas.openxmlformats.org/drawingml/2006/table">
            <a:tbl>
              <a:tblPr bandRow="1">
                <a:tableStyleId>{F5AB1C69-6EDB-4FF4-983F-18BD219EF322}</a:tableStyleId>
              </a:tblPr>
              <a:tblGrid>
                <a:gridCol w="453402">
                  <a:extLst>
                    <a:ext uri="{9D8B030D-6E8A-4147-A177-3AD203B41FA5}">
                      <a16:colId xmlns:a16="http://schemas.microsoft.com/office/drawing/2014/main" val="3644639203"/>
                    </a:ext>
                  </a:extLst>
                </a:gridCol>
                <a:gridCol w="453402">
                  <a:extLst>
                    <a:ext uri="{9D8B030D-6E8A-4147-A177-3AD203B41FA5}">
                      <a16:colId xmlns:a16="http://schemas.microsoft.com/office/drawing/2014/main" val="229452692"/>
                    </a:ext>
                  </a:extLst>
                </a:gridCol>
                <a:gridCol w="453402">
                  <a:extLst>
                    <a:ext uri="{9D8B030D-6E8A-4147-A177-3AD203B41FA5}">
                      <a16:colId xmlns:a16="http://schemas.microsoft.com/office/drawing/2014/main" val="888039257"/>
                    </a:ext>
                  </a:extLst>
                </a:gridCol>
              </a:tblGrid>
              <a:tr h="411930">
                <a:tc>
                  <a:txBody>
                    <a:bodyPr/>
                    <a:lstStyle/>
                    <a:p>
                      <a:pPr algn="ctr"/>
                      <a:r>
                        <a:rPr lang="en-US" sz="1000" b="1" dirty="0"/>
                        <a:t>0</a:t>
                      </a:r>
                    </a:p>
                  </a:txBody>
                  <a:tcPr/>
                </a:tc>
                <a:tc>
                  <a:txBody>
                    <a:bodyPr/>
                    <a:lstStyle/>
                    <a:p>
                      <a:pPr algn="ctr"/>
                      <a:r>
                        <a:rPr lang="en-US" sz="1000" b="1" dirty="0"/>
                        <a:t>0</a:t>
                      </a:r>
                    </a:p>
                  </a:txBody>
                  <a:tcPr/>
                </a:tc>
                <a:tc>
                  <a:txBody>
                    <a:bodyPr/>
                    <a:lstStyle/>
                    <a:p>
                      <a:pPr algn="ctr"/>
                      <a:r>
                        <a:rPr lang="en-US" sz="1000" b="1" dirty="0"/>
                        <a:t>0</a:t>
                      </a:r>
                    </a:p>
                  </a:txBody>
                  <a:tcPr/>
                </a:tc>
                <a:extLst>
                  <a:ext uri="{0D108BD9-81ED-4DB2-BD59-A6C34878D82A}">
                    <a16:rowId xmlns:a16="http://schemas.microsoft.com/office/drawing/2014/main" val="2595547404"/>
                  </a:ext>
                </a:extLst>
              </a:tr>
              <a:tr h="411930">
                <a:tc>
                  <a:txBody>
                    <a:bodyPr/>
                    <a:lstStyle/>
                    <a:p>
                      <a:pPr algn="ctr"/>
                      <a:r>
                        <a:rPr lang="en-US" sz="1000" b="1" dirty="0"/>
                        <a:t>0</a:t>
                      </a:r>
                    </a:p>
                  </a:txBody>
                  <a:tcPr/>
                </a:tc>
                <a:tc>
                  <a:txBody>
                    <a:bodyPr/>
                    <a:lstStyle/>
                    <a:p>
                      <a:pPr algn="ctr"/>
                      <a:r>
                        <a:rPr lang="en-US" sz="1000" b="1" dirty="0"/>
                        <a:t>0</a:t>
                      </a:r>
                    </a:p>
                  </a:txBody>
                  <a:tcPr/>
                </a:tc>
                <a:tc>
                  <a:txBody>
                    <a:bodyPr/>
                    <a:lstStyle/>
                    <a:p>
                      <a:pPr algn="ctr"/>
                      <a:r>
                        <a:rPr lang="en-US" sz="1000" b="1" dirty="0"/>
                        <a:t>0</a:t>
                      </a:r>
                    </a:p>
                  </a:txBody>
                  <a:tcPr/>
                </a:tc>
                <a:extLst>
                  <a:ext uri="{0D108BD9-81ED-4DB2-BD59-A6C34878D82A}">
                    <a16:rowId xmlns:a16="http://schemas.microsoft.com/office/drawing/2014/main" val="2491538595"/>
                  </a:ext>
                </a:extLst>
              </a:tr>
              <a:tr h="411930">
                <a:tc>
                  <a:txBody>
                    <a:bodyPr/>
                    <a:lstStyle/>
                    <a:p>
                      <a:pPr algn="ctr"/>
                      <a:r>
                        <a:rPr lang="en-US" sz="1000" b="1" dirty="0"/>
                        <a:t>0</a:t>
                      </a:r>
                    </a:p>
                  </a:txBody>
                  <a:tcPr/>
                </a:tc>
                <a:tc>
                  <a:txBody>
                    <a:bodyPr/>
                    <a:lstStyle/>
                    <a:p>
                      <a:pPr algn="ctr"/>
                      <a:r>
                        <a:rPr lang="en-US" sz="1000" b="1" dirty="0"/>
                        <a:t>0</a:t>
                      </a:r>
                    </a:p>
                  </a:txBody>
                  <a:tcPr/>
                </a:tc>
                <a:tc>
                  <a:txBody>
                    <a:bodyPr/>
                    <a:lstStyle/>
                    <a:p>
                      <a:pPr algn="ctr"/>
                      <a:r>
                        <a:rPr lang="en-US" sz="1000" b="1" dirty="0"/>
                        <a:t>0</a:t>
                      </a:r>
                    </a:p>
                  </a:txBody>
                  <a:tcPr/>
                </a:tc>
                <a:extLst>
                  <a:ext uri="{0D108BD9-81ED-4DB2-BD59-A6C34878D82A}">
                    <a16:rowId xmlns:a16="http://schemas.microsoft.com/office/drawing/2014/main" val="3989097644"/>
                  </a:ext>
                </a:extLst>
              </a:tr>
            </a:tbl>
          </a:graphicData>
        </a:graphic>
      </p:graphicFrame>
      <p:graphicFrame>
        <p:nvGraphicFramePr>
          <p:cNvPr id="13" name="Table 12">
            <a:extLst>
              <a:ext uri="{FF2B5EF4-FFF2-40B4-BE49-F238E27FC236}">
                <a16:creationId xmlns:a16="http://schemas.microsoft.com/office/drawing/2014/main" id="{16053ED1-4715-4A11-30F8-00950FABEAE7}"/>
              </a:ext>
            </a:extLst>
          </p:cNvPr>
          <p:cNvGraphicFramePr>
            <a:graphicFrameLocks noGrp="1" noDrilldown="1" noMove="1" noResize="1"/>
          </p:cNvGraphicFramePr>
          <p:nvPr>
            <p:extLst>
              <p:ext uri="{D42A27DB-BD31-4B8C-83A1-F6EECF244321}">
                <p14:modId xmlns:p14="http://schemas.microsoft.com/office/powerpoint/2010/main" val="700178576"/>
              </p:ext>
            </p:extLst>
          </p:nvPr>
        </p:nvGraphicFramePr>
        <p:xfrm>
          <a:off x="7554481" y="4322760"/>
          <a:ext cx="1360206" cy="1235790"/>
        </p:xfrm>
        <a:graphic>
          <a:graphicData uri="http://schemas.openxmlformats.org/drawingml/2006/table">
            <a:tbl>
              <a:tblPr bandRow="1">
                <a:tableStyleId>{F5AB1C69-6EDB-4FF4-983F-18BD219EF322}</a:tableStyleId>
              </a:tblPr>
              <a:tblGrid>
                <a:gridCol w="453402">
                  <a:extLst>
                    <a:ext uri="{9D8B030D-6E8A-4147-A177-3AD203B41FA5}">
                      <a16:colId xmlns:a16="http://schemas.microsoft.com/office/drawing/2014/main" val="3644639203"/>
                    </a:ext>
                  </a:extLst>
                </a:gridCol>
                <a:gridCol w="453402">
                  <a:extLst>
                    <a:ext uri="{9D8B030D-6E8A-4147-A177-3AD203B41FA5}">
                      <a16:colId xmlns:a16="http://schemas.microsoft.com/office/drawing/2014/main" val="229452692"/>
                    </a:ext>
                  </a:extLst>
                </a:gridCol>
                <a:gridCol w="453402">
                  <a:extLst>
                    <a:ext uri="{9D8B030D-6E8A-4147-A177-3AD203B41FA5}">
                      <a16:colId xmlns:a16="http://schemas.microsoft.com/office/drawing/2014/main" val="888039257"/>
                    </a:ext>
                  </a:extLst>
                </a:gridCol>
              </a:tblGrid>
              <a:tr h="411930">
                <a:tc>
                  <a:txBody>
                    <a:bodyPr/>
                    <a:lstStyle/>
                    <a:p>
                      <a:pPr algn="ctr"/>
                      <a:r>
                        <a:rPr lang="en-US" sz="1000" b="1" dirty="0"/>
                        <a:t>0</a:t>
                      </a:r>
                    </a:p>
                  </a:txBody>
                  <a:tcPr/>
                </a:tc>
                <a:tc>
                  <a:txBody>
                    <a:bodyPr/>
                    <a:lstStyle/>
                    <a:p>
                      <a:pPr algn="ctr"/>
                      <a:r>
                        <a:rPr lang="en-US" sz="1000" b="1" dirty="0"/>
                        <a:t>0</a:t>
                      </a:r>
                    </a:p>
                  </a:txBody>
                  <a:tcPr/>
                </a:tc>
                <a:tc>
                  <a:txBody>
                    <a:bodyPr/>
                    <a:lstStyle/>
                    <a:p>
                      <a:pPr algn="ctr"/>
                      <a:r>
                        <a:rPr lang="en-US" sz="1000" b="1" dirty="0"/>
                        <a:t>0</a:t>
                      </a:r>
                    </a:p>
                  </a:txBody>
                  <a:tcPr/>
                </a:tc>
                <a:extLst>
                  <a:ext uri="{0D108BD9-81ED-4DB2-BD59-A6C34878D82A}">
                    <a16:rowId xmlns:a16="http://schemas.microsoft.com/office/drawing/2014/main" val="2595547404"/>
                  </a:ext>
                </a:extLst>
              </a:tr>
              <a:tr h="411930">
                <a:tc>
                  <a:txBody>
                    <a:bodyPr/>
                    <a:lstStyle/>
                    <a:p>
                      <a:pPr algn="ctr"/>
                      <a:r>
                        <a:rPr lang="en-US" sz="1000" b="1" dirty="0"/>
                        <a:t>0</a:t>
                      </a:r>
                    </a:p>
                  </a:txBody>
                  <a:tcPr/>
                </a:tc>
                <a:tc>
                  <a:txBody>
                    <a:bodyPr/>
                    <a:lstStyle/>
                    <a:p>
                      <a:pPr algn="ctr"/>
                      <a:r>
                        <a:rPr lang="en-US" sz="1000" b="1" dirty="0"/>
                        <a:t>0</a:t>
                      </a:r>
                    </a:p>
                  </a:txBody>
                  <a:tcPr/>
                </a:tc>
                <a:tc>
                  <a:txBody>
                    <a:bodyPr/>
                    <a:lstStyle/>
                    <a:p>
                      <a:pPr algn="ctr"/>
                      <a:r>
                        <a:rPr lang="en-US" sz="1000" b="1" dirty="0"/>
                        <a:t>0</a:t>
                      </a:r>
                    </a:p>
                  </a:txBody>
                  <a:tcPr/>
                </a:tc>
                <a:extLst>
                  <a:ext uri="{0D108BD9-81ED-4DB2-BD59-A6C34878D82A}">
                    <a16:rowId xmlns:a16="http://schemas.microsoft.com/office/drawing/2014/main" val="2491538595"/>
                  </a:ext>
                </a:extLst>
              </a:tr>
              <a:tr h="411930">
                <a:tc>
                  <a:txBody>
                    <a:bodyPr/>
                    <a:lstStyle/>
                    <a:p>
                      <a:pPr algn="ctr"/>
                      <a:r>
                        <a:rPr lang="en-US" sz="1000" b="1" dirty="0"/>
                        <a:t>0</a:t>
                      </a:r>
                    </a:p>
                  </a:txBody>
                  <a:tcPr/>
                </a:tc>
                <a:tc>
                  <a:txBody>
                    <a:bodyPr/>
                    <a:lstStyle/>
                    <a:p>
                      <a:pPr algn="ctr"/>
                      <a:r>
                        <a:rPr lang="en-US" sz="1000" b="1" dirty="0"/>
                        <a:t>0</a:t>
                      </a:r>
                    </a:p>
                  </a:txBody>
                  <a:tcPr/>
                </a:tc>
                <a:tc>
                  <a:txBody>
                    <a:bodyPr/>
                    <a:lstStyle/>
                    <a:p>
                      <a:pPr algn="ctr"/>
                      <a:r>
                        <a:rPr lang="en-US" sz="1000" b="1" dirty="0"/>
                        <a:t>0</a:t>
                      </a:r>
                    </a:p>
                  </a:txBody>
                  <a:tcPr/>
                </a:tc>
                <a:extLst>
                  <a:ext uri="{0D108BD9-81ED-4DB2-BD59-A6C34878D82A}">
                    <a16:rowId xmlns:a16="http://schemas.microsoft.com/office/drawing/2014/main" val="3989097644"/>
                  </a:ext>
                </a:extLst>
              </a:tr>
            </a:tbl>
          </a:graphicData>
        </a:graphic>
      </p:graphicFrame>
      <p:graphicFrame>
        <p:nvGraphicFramePr>
          <p:cNvPr id="14" name="Table 13">
            <a:extLst>
              <a:ext uri="{FF2B5EF4-FFF2-40B4-BE49-F238E27FC236}">
                <a16:creationId xmlns:a16="http://schemas.microsoft.com/office/drawing/2014/main" id="{D01A3B0C-2BE5-2B45-45B7-769378912AF9}"/>
              </a:ext>
            </a:extLst>
          </p:cNvPr>
          <p:cNvGraphicFramePr>
            <a:graphicFrameLocks noGrp="1" noDrilldown="1" noMove="1" noResize="1"/>
          </p:cNvGraphicFramePr>
          <p:nvPr>
            <p:extLst>
              <p:ext uri="{D42A27DB-BD31-4B8C-83A1-F6EECF244321}">
                <p14:modId xmlns:p14="http://schemas.microsoft.com/office/powerpoint/2010/main" val="2657782641"/>
              </p:ext>
            </p:extLst>
          </p:nvPr>
        </p:nvGraphicFramePr>
        <p:xfrm>
          <a:off x="4834071" y="5549081"/>
          <a:ext cx="1360206" cy="1235790"/>
        </p:xfrm>
        <a:graphic>
          <a:graphicData uri="http://schemas.openxmlformats.org/drawingml/2006/table">
            <a:tbl>
              <a:tblPr bandRow="1">
                <a:tableStyleId>{F5AB1C69-6EDB-4FF4-983F-18BD219EF322}</a:tableStyleId>
              </a:tblPr>
              <a:tblGrid>
                <a:gridCol w="453402">
                  <a:extLst>
                    <a:ext uri="{9D8B030D-6E8A-4147-A177-3AD203B41FA5}">
                      <a16:colId xmlns:a16="http://schemas.microsoft.com/office/drawing/2014/main" val="3644639203"/>
                    </a:ext>
                  </a:extLst>
                </a:gridCol>
                <a:gridCol w="453402">
                  <a:extLst>
                    <a:ext uri="{9D8B030D-6E8A-4147-A177-3AD203B41FA5}">
                      <a16:colId xmlns:a16="http://schemas.microsoft.com/office/drawing/2014/main" val="229452692"/>
                    </a:ext>
                  </a:extLst>
                </a:gridCol>
                <a:gridCol w="453402">
                  <a:extLst>
                    <a:ext uri="{9D8B030D-6E8A-4147-A177-3AD203B41FA5}">
                      <a16:colId xmlns:a16="http://schemas.microsoft.com/office/drawing/2014/main" val="888039257"/>
                    </a:ext>
                  </a:extLst>
                </a:gridCol>
              </a:tblGrid>
              <a:tr h="411930">
                <a:tc>
                  <a:txBody>
                    <a:bodyPr/>
                    <a:lstStyle/>
                    <a:p>
                      <a:pPr algn="ctr"/>
                      <a:r>
                        <a:rPr lang="en-US" sz="1000" b="1" dirty="0"/>
                        <a:t>0</a:t>
                      </a:r>
                    </a:p>
                  </a:txBody>
                  <a:tcPr/>
                </a:tc>
                <a:tc>
                  <a:txBody>
                    <a:bodyPr/>
                    <a:lstStyle/>
                    <a:p>
                      <a:pPr algn="ctr"/>
                      <a:r>
                        <a:rPr lang="en-US" sz="1000" b="1" dirty="0"/>
                        <a:t>0</a:t>
                      </a:r>
                    </a:p>
                  </a:txBody>
                  <a:tcPr/>
                </a:tc>
                <a:tc>
                  <a:txBody>
                    <a:bodyPr/>
                    <a:lstStyle/>
                    <a:p>
                      <a:pPr algn="ctr"/>
                      <a:r>
                        <a:rPr lang="en-US" sz="1000" b="1" dirty="0"/>
                        <a:t>0</a:t>
                      </a:r>
                    </a:p>
                  </a:txBody>
                  <a:tcPr/>
                </a:tc>
                <a:extLst>
                  <a:ext uri="{0D108BD9-81ED-4DB2-BD59-A6C34878D82A}">
                    <a16:rowId xmlns:a16="http://schemas.microsoft.com/office/drawing/2014/main" val="2595547404"/>
                  </a:ext>
                </a:extLst>
              </a:tr>
              <a:tr h="411930">
                <a:tc>
                  <a:txBody>
                    <a:bodyPr/>
                    <a:lstStyle/>
                    <a:p>
                      <a:pPr algn="ctr"/>
                      <a:r>
                        <a:rPr lang="en-US" sz="1000" b="1" dirty="0"/>
                        <a:t>0</a:t>
                      </a:r>
                    </a:p>
                  </a:txBody>
                  <a:tcPr/>
                </a:tc>
                <a:tc>
                  <a:txBody>
                    <a:bodyPr/>
                    <a:lstStyle/>
                    <a:p>
                      <a:pPr algn="ctr"/>
                      <a:r>
                        <a:rPr lang="en-US" sz="1000" b="1" dirty="0"/>
                        <a:t>0</a:t>
                      </a:r>
                    </a:p>
                  </a:txBody>
                  <a:tcPr/>
                </a:tc>
                <a:tc>
                  <a:txBody>
                    <a:bodyPr/>
                    <a:lstStyle/>
                    <a:p>
                      <a:pPr algn="ctr"/>
                      <a:r>
                        <a:rPr lang="en-US" sz="1000" b="1" dirty="0"/>
                        <a:t>0</a:t>
                      </a:r>
                    </a:p>
                  </a:txBody>
                  <a:tcPr/>
                </a:tc>
                <a:extLst>
                  <a:ext uri="{0D108BD9-81ED-4DB2-BD59-A6C34878D82A}">
                    <a16:rowId xmlns:a16="http://schemas.microsoft.com/office/drawing/2014/main" val="2491538595"/>
                  </a:ext>
                </a:extLst>
              </a:tr>
              <a:tr h="411930">
                <a:tc>
                  <a:txBody>
                    <a:bodyPr/>
                    <a:lstStyle/>
                    <a:p>
                      <a:pPr algn="ctr"/>
                      <a:r>
                        <a:rPr lang="en-US" sz="1000" b="1" dirty="0"/>
                        <a:t>0</a:t>
                      </a:r>
                    </a:p>
                  </a:txBody>
                  <a:tcPr/>
                </a:tc>
                <a:tc>
                  <a:txBody>
                    <a:bodyPr/>
                    <a:lstStyle/>
                    <a:p>
                      <a:pPr algn="ctr"/>
                      <a:r>
                        <a:rPr lang="en-US" sz="1000" b="1" dirty="0"/>
                        <a:t>0</a:t>
                      </a:r>
                    </a:p>
                  </a:txBody>
                  <a:tcPr/>
                </a:tc>
                <a:tc>
                  <a:txBody>
                    <a:bodyPr/>
                    <a:lstStyle/>
                    <a:p>
                      <a:pPr algn="ctr"/>
                      <a:r>
                        <a:rPr lang="en-US" sz="1000" b="1" dirty="0"/>
                        <a:t>0</a:t>
                      </a:r>
                    </a:p>
                  </a:txBody>
                  <a:tcPr/>
                </a:tc>
                <a:extLst>
                  <a:ext uri="{0D108BD9-81ED-4DB2-BD59-A6C34878D82A}">
                    <a16:rowId xmlns:a16="http://schemas.microsoft.com/office/drawing/2014/main" val="3989097644"/>
                  </a:ext>
                </a:extLst>
              </a:tr>
            </a:tbl>
          </a:graphicData>
        </a:graphic>
      </p:graphicFrame>
      <p:graphicFrame>
        <p:nvGraphicFramePr>
          <p:cNvPr id="15" name="Table 14">
            <a:extLst>
              <a:ext uri="{FF2B5EF4-FFF2-40B4-BE49-F238E27FC236}">
                <a16:creationId xmlns:a16="http://schemas.microsoft.com/office/drawing/2014/main" id="{31FC92F6-548E-09FF-CAF2-DC3F3F1FAA00}"/>
              </a:ext>
            </a:extLst>
          </p:cNvPr>
          <p:cNvGraphicFramePr>
            <a:graphicFrameLocks noGrp="1" noDrilldown="1" noMove="1" noResize="1"/>
          </p:cNvGraphicFramePr>
          <p:nvPr>
            <p:extLst>
              <p:ext uri="{D42A27DB-BD31-4B8C-83A1-F6EECF244321}">
                <p14:modId xmlns:p14="http://schemas.microsoft.com/office/powerpoint/2010/main" val="916196715"/>
              </p:ext>
            </p:extLst>
          </p:nvPr>
        </p:nvGraphicFramePr>
        <p:xfrm>
          <a:off x="6194277" y="5549081"/>
          <a:ext cx="1360206" cy="1235790"/>
        </p:xfrm>
        <a:graphic>
          <a:graphicData uri="http://schemas.openxmlformats.org/drawingml/2006/table">
            <a:tbl>
              <a:tblPr bandRow="1">
                <a:tableStyleId>{F5AB1C69-6EDB-4FF4-983F-18BD219EF322}</a:tableStyleId>
              </a:tblPr>
              <a:tblGrid>
                <a:gridCol w="453402">
                  <a:extLst>
                    <a:ext uri="{9D8B030D-6E8A-4147-A177-3AD203B41FA5}">
                      <a16:colId xmlns:a16="http://schemas.microsoft.com/office/drawing/2014/main" val="3644639203"/>
                    </a:ext>
                  </a:extLst>
                </a:gridCol>
                <a:gridCol w="453402">
                  <a:extLst>
                    <a:ext uri="{9D8B030D-6E8A-4147-A177-3AD203B41FA5}">
                      <a16:colId xmlns:a16="http://schemas.microsoft.com/office/drawing/2014/main" val="229452692"/>
                    </a:ext>
                  </a:extLst>
                </a:gridCol>
                <a:gridCol w="453402">
                  <a:extLst>
                    <a:ext uri="{9D8B030D-6E8A-4147-A177-3AD203B41FA5}">
                      <a16:colId xmlns:a16="http://schemas.microsoft.com/office/drawing/2014/main" val="888039257"/>
                    </a:ext>
                  </a:extLst>
                </a:gridCol>
              </a:tblGrid>
              <a:tr h="411930">
                <a:tc>
                  <a:txBody>
                    <a:bodyPr/>
                    <a:lstStyle/>
                    <a:p>
                      <a:pPr algn="ctr"/>
                      <a:r>
                        <a:rPr lang="en-US" sz="1000" b="1" dirty="0"/>
                        <a:t>0</a:t>
                      </a:r>
                    </a:p>
                  </a:txBody>
                  <a:tcPr/>
                </a:tc>
                <a:tc>
                  <a:txBody>
                    <a:bodyPr/>
                    <a:lstStyle/>
                    <a:p>
                      <a:pPr algn="ctr"/>
                      <a:r>
                        <a:rPr lang="en-US" sz="1000" b="1" dirty="0"/>
                        <a:t>0</a:t>
                      </a:r>
                    </a:p>
                  </a:txBody>
                  <a:tcPr/>
                </a:tc>
                <a:tc>
                  <a:txBody>
                    <a:bodyPr/>
                    <a:lstStyle/>
                    <a:p>
                      <a:pPr algn="ctr"/>
                      <a:r>
                        <a:rPr lang="en-US" sz="1000" b="1" dirty="0"/>
                        <a:t>0</a:t>
                      </a:r>
                    </a:p>
                  </a:txBody>
                  <a:tcPr/>
                </a:tc>
                <a:extLst>
                  <a:ext uri="{0D108BD9-81ED-4DB2-BD59-A6C34878D82A}">
                    <a16:rowId xmlns:a16="http://schemas.microsoft.com/office/drawing/2014/main" val="2595547404"/>
                  </a:ext>
                </a:extLst>
              </a:tr>
              <a:tr h="411930">
                <a:tc>
                  <a:txBody>
                    <a:bodyPr/>
                    <a:lstStyle/>
                    <a:p>
                      <a:pPr algn="ctr"/>
                      <a:r>
                        <a:rPr lang="en-US" sz="1000" b="1" dirty="0"/>
                        <a:t>0</a:t>
                      </a:r>
                    </a:p>
                  </a:txBody>
                  <a:tcPr/>
                </a:tc>
                <a:tc>
                  <a:txBody>
                    <a:bodyPr/>
                    <a:lstStyle/>
                    <a:p>
                      <a:pPr algn="ctr"/>
                      <a:r>
                        <a:rPr lang="en-US" sz="1000" b="1" dirty="0"/>
                        <a:t>0</a:t>
                      </a:r>
                    </a:p>
                  </a:txBody>
                  <a:tcPr/>
                </a:tc>
                <a:tc>
                  <a:txBody>
                    <a:bodyPr/>
                    <a:lstStyle/>
                    <a:p>
                      <a:pPr algn="ctr"/>
                      <a:r>
                        <a:rPr lang="en-US" sz="1000" b="1" dirty="0"/>
                        <a:t>0</a:t>
                      </a:r>
                    </a:p>
                  </a:txBody>
                  <a:tcPr/>
                </a:tc>
                <a:extLst>
                  <a:ext uri="{0D108BD9-81ED-4DB2-BD59-A6C34878D82A}">
                    <a16:rowId xmlns:a16="http://schemas.microsoft.com/office/drawing/2014/main" val="2491538595"/>
                  </a:ext>
                </a:extLst>
              </a:tr>
              <a:tr h="411930">
                <a:tc>
                  <a:txBody>
                    <a:bodyPr/>
                    <a:lstStyle/>
                    <a:p>
                      <a:pPr algn="ctr"/>
                      <a:r>
                        <a:rPr lang="en-US" sz="1000" b="1" dirty="0"/>
                        <a:t>0</a:t>
                      </a:r>
                    </a:p>
                  </a:txBody>
                  <a:tcPr/>
                </a:tc>
                <a:tc>
                  <a:txBody>
                    <a:bodyPr/>
                    <a:lstStyle/>
                    <a:p>
                      <a:pPr algn="ctr"/>
                      <a:r>
                        <a:rPr lang="en-US" sz="1000" b="1" dirty="0"/>
                        <a:t>0</a:t>
                      </a:r>
                    </a:p>
                  </a:txBody>
                  <a:tcPr/>
                </a:tc>
                <a:tc>
                  <a:txBody>
                    <a:bodyPr/>
                    <a:lstStyle/>
                    <a:p>
                      <a:pPr algn="ctr"/>
                      <a:r>
                        <a:rPr lang="en-US" sz="1000" b="1" dirty="0"/>
                        <a:t>0</a:t>
                      </a:r>
                    </a:p>
                  </a:txBody>
                  <a:tcPr/>
                </a:tc>
                <a:extLst>
                  <a:ext uri="{0D108BD9-81ED-4DB2-BD59-A6C34878D82A}">
                    <a16:rowId xmlns:a16="http://schemas.microsoft.com/office/drawing/2014/main" val="3989097644"/>
                  </a:ext>
                </a:extLst>
              </a:tr>
            </a:tbl>
          </a:graphicData>
        </a:graphic>
      </p:graphicFrame>
      <p:graphicFrame>
        <p:nvGraphicFramePr>
          <p:cNvPr id="16" name="Table 15">
            <a:extLst>
              <a:ext uri="{FF2B5EF4-FFF2-40B4-BE49-F238E27FC236}">
                <a16:creationId xmlns:a16="http://schemas.microsoft.com/office/drawing/2014/main" id="{F45B09A8-0FAB-BC52-4A64-E13EFEEB70B4}"/>
              </a:ext>
            </a:extLst>
          </p:cNvPr>
          <p:cNvGraphicFramePr>
            <a:graphicFrameLocks noGrp="1" noDrilldown="1" noMove="1" noResize="1"/>
          </p:cNvGraphicFramePr>
          <p:nvPr>
            <p:extLst>
              <p:ext uri="{D42A27DB-BD31-4B8C-83A1-F6EECF244321}">
                <p14:modId xmlns:p14="http://schemas.microsoft.com/office/powerpoint/2010/main" val="785996634"/>
              </p:ext>
            </p:extLst>
          </p:nvPr>
        </p:nvGraphicFramePr>
        <p:xfrm>
          <a:off x="4834071" y="4313291"/>
          <a:ext cx="1360206" cy="1235790"/>
        </p:xfrm>
        <a:graphic>
          <a:graphicData uri="http://schemas.openxmlformats.org/drawingml/2006/table">
            <a:tbl>
              <a:tblPr bandRow="1">
                <a:tableStyleId>{F5AB1C69-6EDB-4FF4-983F-18BD219EF322}</a:tableStyleId>
              </a:tblPr>
              <a:tblGrid>
                <a:gridCol w="453402">
                  <a:extLst>
                    <a:ext uri="{9D8B030D-6E8A-4147-A177-3AD203B41FA5}">
                      <a16:colId xmlns:a16="http://schemas.microsoft.com/office/drawing/2014/main" val="3644639203"/>
                    </a:ext>
                  </a:extLst>
                </a:gridCol>
                <a:gridCol w="453402">
                  <a:extLst>
                    <a:ext uri="{9D8B030D-6E8A-4147-A177-3AD203B41FA5}">
                      <a16:colId xmlns:a16="http://schemas.microsoft.com/office/drawing/2014/main" val="229452692"/>
                    </a:ext>
                  </a:extLst>
                </a:gridCol>
                <a:gridCol w="453402">
                  <a:extLst>
                    <a:ext uri="{9D8B030D-6E8A-4147-A177-3AD203B41FA5}">
                      <a16:colId xmlns:a16="http://schemas.microsoft.com/office/drawing/2014/main" val="888039257"/>
                    </a:ext>
                  </a:extLst>
                </a:gridCol>
              </a:tblGrid>
              <a:tr h="411930">
                <a:tc>
                  <a:txBody>
                    <a:bodyPr/>
                    <a:lstStyle/>
                    <a:p>
                      <a:pPr algn="ctr"/>
                      <a:r>
                        <a:rPr lang="en-US" sz="1000" b="1" dirty="0"/>
                        <a:t>0</a:t>
                      </a:r>
                    </a:p>
                  </a:txBody>
                  <a:tcPr/>
                </a:tc>
                <a:tc>
                  <a:txBody>
                    <a:bodyPr/>
                    <a:lstStyle/>
                    <a:p>
                      <a:pPr algn="ctr"/>
                      <a:r>
                        <a:rPr lang="en-US" sz="1000" b="1" dirty="0"/>
                        <a:t>0</a:t>
                      </a:r>
                    </a:p>
                  </a:txBody>
                  <a:tcPr/>
                </a:tc>
                <a:tc>
                  <a:txBody>
                    <a:bodyPr/>
                    <a:lstStyle/>
                    <a:p>
                      <a:pPr algn="ctr"/>
                      <a:r>
                        <a:rPr lang="en-US" sz="1000" b="1" dirty="0"/>
                        <a:t>0</a:t>
                      </a:r>
                    </a:p>
                  </a:txBody>
                  <a:tcPr/>
                </a:tc>
                <a:extLst>
                  <a:ext uri="{0D108BD9-81ED-4DB2-BD59-A6C34878D82A}">
                    <a16:rowId xmlns:a16="http://schemas.microsoft.com/office/drawing/2014/main" val="2595547404"/>
                  </a:ext>
                </a:extLst>
              </a:tr>
              <a:tr h="411930">
                <a:tc>
                  <a:txBody>
                    <a:bodyPr/>
                    <a:lstStyle/>
                    <a:p>
                      <a:pPr algn="ctr"/>
                      <a:r>
                        <a:rPr lang="en-US" sz="1000" b="1" dirty="0"/>
                        <a:t>0</a:t>
                      </a:r>
                    </a:p>
                  </a:txBody>
                  <a:tcPr/>
                </a:tc>
                <a:tc>
                  <a:txBody>
                    <a:bodyPr/>
                    <a:lstStyle/>
                    <a:p>
                      <a:pPr algn="ctr"/>
                      <a:r>
                        <a:rPr lang="en-US" sz="1000" b="1" dirty="0"/>
                        <a:t>0</a:t>
                      </a:r>
                    </a:p>
                  </a:txBody>
                  <a:tcPr/>
                </a:tc>
                <a:tc>
                  <a:txBody>
                    <a:bodyPr/>
                    <a:lstStyle/>
                    <a:p>
                      <a:pPr algn="ctr"/>
                      <a:r>
                        <a:rPr lang="en-US" sz="1000" b="1" dirty="0"/>
                        <a:t>0</a:t>
                      </a:r>
                    </a:p>
                  </a:txBody>
                  <a:tcPr/>
                </a:tc>
                <a:extLst>
                  <a:ext uri="{0D108BD9-81ED-4DB2-BD59-A6C34878D82A}">
                    <a16:rowId xmlns:a16="http://schemas.microsoft.com/office/drawing/2014/main" val="2491538595"/>
                  </a:ext>
                </a:extLst>
              </a:tr>
              <a:tr h="411930">
                <a:tc>
                  <a:txBody>
                    <a:bodyPr/>
                    <a:lstStyle/>
                    <a:p>
                      <a:pPr algn="ctr"/>
                      <a:r>
                        <a:rPr lang="en-US" sz="1000" b="1" dirty="0"/>
                        <a:t>0</a:t>
                      </a:r>
                    </a:p>
                  </a:txBody>
                  <a:tcPr/>
                </a:tc>
                <a:tc>
                  <a:txBody>
                    <a:bodyPr/>
                    <a:lstStyle/>
                    <a:p>
                      <a:pPr algn="ctr"/>
                      <a:r>
                        <a:rPr lang="en-US" sz="1000" b="1" dirty="0"/>
                        <a:t>0</a:t>
                      </a:r>
                    </a:p>
                  </a:txBody>
                  <a:tcPr/>
                </a:tc>
                <a:tc>
                  <a:txBody>
                    <a:bodyPr/>
                    <a:lstStyle/>
                    <a:p>
                      <a:pPr algn="ctr"/>
                      <a:r>
                        <a:rPr lang="en-US" sz="1000" b="1" dirty="0"/>
                        <a:t>0</a:t>
                      </a:r>
                    </a:p>
                  </a:txBody>
                  <a:tcPr/>
                </a:tc>
                <a:extLst>
                  <a:ext uri="{0D108BD9-81ED-4DB2-BD59-A6C34878D82A}">
                    <a16:rowId xmlns:a16="http://schemas.microsoft.com/office/drawing/2014/main" val="3989097644"/>
                  </a:ext>
                </a:extLst>
              </a:tr>
            </a:tbl>
          </a:graphicData>
        </a:graphic>
      </p:graphicFrame>
      <p:sp>
        <p:nvSpPr>
          <p:cNvPr id="18" name="Slide Number Placeholder 3">
            <a:extLst>
              <a:ext uri="{FF2B5EF4-FFF2-40B4-BE49-F238E27FC236}">
                <a16:creationId xmlns:a16="http://schemas.microsoft.com/office/drawing/2014/main" id="{E5673ECD-9C8F-F128-57AD-97CD0B9A4BD8}"/>
              </a:ext>
            </a:extLst>
          </p:cNvPr>
          <p:cNvSpPr txBox="1">
            <a:spLocks/>
          </p:cNvSpPr>
          <p:nvPr/>
        </p:nvSpPr>
        <p:spPr>
          <a:xfrm>
            <a:off x="376978" y="626546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E00A71-18B2-45D4-95FC-6B1D0E408E3F}" type="slidenum">
              <a:rPr lang="en-US" smtClean="0"/>
              <a:pPr/>
              <a:t>8</a:t>
            </a:fld>
            <a:endParaRPr lang="en-US" dirty="0"/>
          </a:p>
        </p:txBody>
      </p:sp>
    </p:spTree>
    <p:extLst>
      <p:ext uri="{BB962C8B-B14F-4D97-AF65-F5344CB8AC3E}">
        <p14:creationId xmlns:p14="http://schemas.microsoft.com/office/powerpoint/2010/main" val="293253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745E7-F7C1-4E4D-2698-E1BFAE0946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C05741-280C-1003-951E-88FBDB0A7D55}"/>
              </a:ext>
            </a:extLst>
          </p:cNvPr>
          <p:cNvSpPr>
            <a:spLocks noGrp="1"/>
          </p:cNvSpPr>
          <p:nvPr>
            <p:ph type="ctrTitle"/>
          </p:nvPr>
        </p:nvSpPr>
        <p:spPr>
          <a:xfrm>
            <a:off x="1348633" y="227414"/>
            <a:ext cx="10184523" cy="1037513"/>
          </a:xfrm>
          <a:prstGeom prst="rect">
            <a:avLst/>
          </a:prstGeom>
        </p:spPr>
        <p:txBody>
          <a:bodyPr/>
          <a:lstStyle/>
          <a:p>
            <a:r>
              <a:rPr lang="en-US" dirty="0"/>
              <a:t>Fisher information matrix construction</a:t>
            </a:r>
            <a:br>
              <a:rPr lang="en-US" dirty="0"/>
            </a:br>
            <a:r>
              <a:rPr lang="en-US" sz="3600" dirty="0"/>
              <a:t>--Super Polytomous</a:t>
            </a:r>
          </a:p>
        </p:txBody>
      </p:sp>
      <p:sp>
        <p:nvSpPr>
          <p:cNvPr id="8" name="TextBox 7">
            <a:extLst>
              <a:ext uri="{FF2B5EF4-FFF2-40B4-BE49-F238E27FC236}">
                <a16:creationId xmlns:a16="http://schemas.microsoft.com/office/drawing/2014/main" id="{9D702DAF-A71C-4E95-6E80-2C8BCE44BEEF}"/>
              </a:ext>
            </a:extLst>
          </p:cNvPr>
          <p:cNvSpPr txBox="1"/>
          <p:nvPr/>
        </p:nvSpPr>
        <p:spPr>
          <a:xfrm>
            <a:off x="982766" y="1200759"/>
            <a:ext cx="2862841" cy="3108543"/>
          </a:xfrm>
          <a:prstGeom prst="rect">
            <a:avLst/>
          </a:prstGeom>
          <a:noFill/>
        </p:spPr>
        <p:txBody>
          <a:bodyPr wrap="square" rtlCol="0">
            <a:spAutoFit/>
          </a:bodyPr>
          <a:lstStyle/>
          <a:p>
            <a:r>
              <a:rPr lang="en-US" sz="2800" b="1" dirty="0"/>
              <a:t>Super Item Parameters</a:t>
            </a:r>
          </a:p>
          <a:p>
            <a:endParaRPr lang="en-US" sz="2800" b="1" dirty="0"/>
          </a:p>
          <a:p>
            <a:endParaRPr lang="en-US" sz="2800" b="1" dirty="0"/>
          </a:p>
          <a:p>
            <a:endParaRPr lang="en-US" sz="2800" b="1" dirty="0"/>
          </a:p>
          <a:p>
            <a:endParaRPr lang="en-US" sz="2800" b="1" dirty="0"/>
          </a:p>
          <a:p>
            <a:r>
              <a:rPr lang="en-US" sz="2800" b="1" dirty="0"/>
              <a:t>Set Information</a:t>
            </a:r>
          </a:p>
        </p:txBody>
      </p:sp>
      <p:graphicFrame>
        <p:nvGraphicFramePr>
          <p:cNvPr id="3" name="Table 2">
            <a:extLst>
              <a:ext uri="{FF2B5EF4-FFF2-40B4-BE49-F238E27FC236}">
                <a16:creationId xmlns:a16="http://schemas.microsoft.com/office/drawing/2014/main" id="{DC75F5F5-41B4-6FDA-C218-8E21C25F9127}"/>
              </a:ext>
            </a:extLst>
          </p:cNvPr>
          <p:cNvGraphicFramePr>
            <a:graphicFrameLocks noGrp="1"/>
          </p:cNvGraphicFramePr>
          <p:nvPr/>
        </p:nvGraphicFramePr>
        <p:xfrm>
          <a:off x="3845607" y="1357340"/>
          <a:ext cx="7315200" cy="74168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413208403"/>
                    </a:ext>
                  </a:extLst>
                </a:gridCol>
                <a:gridCol w="812800">
                  <a:extLst>
                    <a:ext uri="{9D8B030D-6E8A-4147-A177-3AD203B41FA5}">
                      <a16:colId xmlns:a16="http://schemas.microsoft.com/office/drawing/2014/main" val="1603294512"/>
                    </a:ext>
                  </a:extLst>
                </a:gridCol>
                <a:gridCol w="812800">
                  <a:extLst>
                    <a:ext uri="{9D8B030D-6E8A-4147-A177-3AD203B41FA5}">
                      <a16:colId xmlns:a16="http://schemas.microsoft.com/office/drawing/2014/main" val="3621401293"/>
                    </a:ext>
                  </a:extLst>
                </a:gridCol>
                <a:gridCol w="812800">
                  <a:extLst>
                    <a:ext uri="{9D8B030D-6E8A-4147-A177-3AD203B41FA5}">
                      <a16:colId xmlns:a16="http://schemas.microsoft.com/office/drawing/2014/main" val="2990479689"/>
                    </a:ext>
                  </a:extLst>
                </a:gridCol>
                <a:gridCol w="812800">
                  <a:extLst>
                    <a:ext uri="{9D8B030D-6E8A-4147-A177-3AD203B41FA5}">
                      <a16:colId xmlns:a16="http://schemas.microsoft.com/office/drawing/2014/main" val="1266537823"/>
                    </a:ext>
                  </a:extLst>
                </a:gridCol>
                <a:gridCol w="812800">
                  <a:extLst>
                    <a:ext uri="{9D8B030D-6E8A-4147-A177-3AD203B41FA5}">
                      <a16:colId xmlns:a16="http://schemas.microsoft.com/office/drawing/2014/main" val="1118591783"/>
                    </a:ext>
                  </a:extLst>
                </a:gridCol>
                <a:gridCol w="812800">
                  <a:extLst>
                    <a:ext uri="{9D8B030D-6E8A-4147-A177-3AD203B41FA5}">
                      <a16:colId xmlns:a16="http://schemas.microsoft.com/office/drawing/2014/main" val="1763556698"/>
                    </a:ext>
                  </a:extLst>
                </a:gridCol>
                <a:gridCol w="812800">
                  <a:extLst>
                    <a:ext uri="{9D8B030D-6E8A-4147-A177-3AD203B41FA5}">
                      <a16:colId xmlns:a16="http://schemas.microsoft.com/office/drawing/2014/main" val="530037222"/>
                    </a:ext>
                  </a:extLst>
                </a:gridCol>
                <a:gridCol w="812800">
                  <a:extLst>
                    <a:ext uri="{9D8B030D-6E8A-4147-A177-3AD203B41FA5}">
                      <a16:colId xmlns:a16="http://schemas.microsoft.com/office/drawing/2014/main" val="2553893623"/>
                    </a:ext>
                  </a:extLst>
                </a:gridCol>
              </a:tblGrid>
              <a:tr h="370840">
                <a:tc>
                  <a:txBody>
                    <a:bodyPr/>
                    <a:lstStyle/>
                    <a:p>
                      <a:r>
                        <a:rPr lang="en-US" b="1" dirty="0"/>
                        <a:t>D_1</a:t>
                      </a:r>
                    </a:p>
                  </a:txBody>
                  <a:tcPr/>
                </a:tc>
                <a:tc>
                  <a:txBody>
                    <a:bodyPr/>
                    <a:lstStyle/>
                    <a:p>
                      <a:r>
                        <a:rPr lang="en-US" b="1" dirty="0"/>
                        <a:t>D_2</a:t>
                      </a:r>
                    </a:p>
                  </a:txBody>
                  <a:tcPr/>
                </a:tc>
                <a:tc>
                  <a:txBody>
                    <a:bodyPr/>
                    <a:lstStyle/>
                    <a:p>
                      <a:r>
                        <a:rPr lang="en-US" b="1" dirty="0"/>
                        <a:t>D_3</a:t>
                      </a:r>
                    </a:p>
                  </a:txBody>
                  <a:tcPr/>
                </a:tc>
                <a:tc>
                  <a:txBody>
                    <a:bodyPr/>
                    <a:lstStyle/>
                    <a:p>
                      <a:r>
                        <a:rPr lang="en-US" b="1" dirty="0"/>
                        <a:t>D_4</a:t>
                      </a:r>
                    </a:p>
                  </a:txBody>
                  <a:tcPr/>
                </a:tc>
                <a:tc>
                  <a:txBody>
                    <a:bodyPr/>
                    <a:lstStyle/>
                    <a:p>
                      <a:r>
                        <a:rPr lang="en-US" b="1" dirty="0"/>
                        <a:t>D_5</a:t>
                      </a:r>
                    </a:p>
                  </a:txBody>
                  <a:tcPr/>
                </a:tc>
                <a:tc>
                  <a:txBody>
                    <a:bodyPr/>
                    <a:lstStyle/>
                    <a:p>
                      <a:r>
                        <a:rPr lang="en-US" b="1" dirty="0"/>
                        <a:t>D_6</a:t>
                      </a:r>
                    </a:p>
                  </a:txBody>
                  <a:tcPr/>
                </a:tc>
                <a:tc>
                  <a:txBody>
                    <a:bodyPr/>
                    <a:lstStyle/>
                    <a:p>
                      <a:r>
                        <a:rPr lang="en-US" b="1" dirty="0"/>
                        <a:t>D_7</a:t>
                      </a:r>
                    </a:p>
                  </a:txBody>
                  <a:tcPr/>
                </a:tc>
                <a:tc>
                  <a:txBody>
                    <a:bodyPr/>
                    <a:lstStyle/>
                    <a:p>
                      <a:r>
                        <a:rPr lang="en-US" b="1" dirty="0"/>
                        <a:t>D_8</a:t>
                      </a:r>
                    </a:p>
                  </a:txBody>
                  <a:tcPr/>
                </a:tc>
                <a:tc>
                  <a:txBody>
                    <a:bodyPr/>
                    <a:lstStyle/>
                    <a:p>
                      <a:r>
                        <a:rPr lang="en-US" b="1" dirty="0"/>
                        <a:t>D_9</a:t>
                      </a:r>
                    </a:p>
                  </a:txBody>
                  <a:tcPr/>
                </a:tc>
                <a:extLst>
                  <a:ext uri="{0D108BD9-81ED-4DB2-BD59-A6C34878D82A}">
                    <a16:rowId xmlns:a16="http://schemas.microsoft.com/office/drawing/2014/main" val="2513880639"/>
                  </a:ext>
                </a:extLst>
              </a:tr>
              <a:tr h="370840">
                <a:tc>
                  <a:txBody>
                    <a:bodyPr/>
                    <a:lstStyle/>
                    <a:p>
                      <a:r>
                        <a:rPr lang="en-US" b="1" dirty="0"/>
                        <a:t>-2.95</a:t>
                      </a:r>
                    </a:p>
                  </a:txBody>
                  <a:tcPr/>
                </a:tc>
                <a:tc>
                  <a:txBody>
                    <a:bodyPr/>
                    <a:lstStyle/>
                    <a:p>
                      <a:r>
                        <a:rPr lang="en-US" b="1" dirty="0"/>
                        <a:t>-1.52</a:t>
                      </a:r>
                    </a:p>
                  </a:txBody>
                  <a:tcPr/>
                </a:tc>
                <a:tc>
                  <a:txBody>
                    <a:bodyPr/>
                    <a:lstStyle/>
                    <a:p>
                      <a:r>
                        <a:rPr lang="en-US" b="1" dirty="0"/>
                        <a:t>-0.7</a:t>
                      </a:r>
                    </a:p>
                  </a:txBody>
                  <a:tcPr/>
                </a:tc>
                <a:tc>
                  <a:txBody>
                    <a:bodyPr/>
                    <a:lstStyle/>
                    <a:p>
                      <a:r>
                        <a:rPr lang="en-US" b="1" dirty="0"/>
                        <a:t>-0.04</a:t>
                      </a:r>
                    </a:p>
                  </a:txBody>
                  <a:tcPr/>
                </a:tc>
                <a:tc>
                  <a:txBody>
                    <a:bodyPr/>
                    <a:lstStyle/>
                    <a:p>
                      <a:r>
                        <a:rPr lang="en-US" b="1" dirty="0"/>
                        <a:t>0.64</a:t>
                      </a:r>
                    </a:p>
                  </a:txBody>
                  <a:tcPr/>
                </a:tc>
                <a:tc>
                  <a:txBody>
                    <a:bodyPr/>
                    <a:lstStyle/>
                    <a:p>
                      <a:r>
                        <a:rPr lang="en-US" b="1" dirty="0"/>
                        <a:t>1.55</a:t>
                      </a:r>
                    </a:p>
                  </a:txBody>
                  <a:tcPr/>
                </a:tc>
                <a:tc>
                  <a:txBody>
                    <a:bodyPr/>
                    <a:lstStyle/>
                    <a:p>
                      <a:r>
                        <a:rPr lang="en-US" b="1" dirty="0"/>
                        <a:t>2.16</a:t>
                      </a:r>
                    </a:p>
                  </a:txBody>
                  <a:tcPr/>
                </a:tc>
                <a:tc>
                  <a:txBody>
                    <a:bodyPr/>
                    <a:lstStyle/>
                    <a:p>
                      <a:r>
                        <a:rPr lang="en-US" b="1" dirty="0"/>
                        <a:t>2.57</a:t>
                      </a:r>
                    </a:p>
                  </a:txBody>
                  <a:tcPr/>
                </a:tc>
                <a:tc>
                  <a:txBody>
                    <a:bodyPr/>
                    <a:lstStyle/>
                    <a:p>
                      <a:r>
                        <a:rPr lang="en-US" b="1" dirty="0"/>
                        <a:t>3.23</a:t>
                      </a:r>
                    </a:p>
                  </a:txBody>
                  <a:tcPr/>
                </a:tc>
                <a:extLst>
                  <a:ext uri="{0D108BD9-81ED-4DB2-BD59-A6C34878D82A}">
                    <a16:rowId xmlns:a16="http://schemas.microsoft.com/office/drawing/2014/main" val="3185423019"/>
                  </a:ext>
                </a:extLst>
              </a:tr>
            </a:tbl>
          </a:graphicData>
        </a:graphic>
      </p:graphicFrame>
      <p:graphicFrame>
        <p:nvGraphicFramePr>
          <p:cNvPr id="17" name="Table 16">
            <a:extLst>
              <a:ext uri="{FF2B5EF4-FFF2-40B4-BE49-F238E27FC236}">
                <a16:creationId xmlns:a16="http://schemas.microsoft.com/office/drawing/2014/main" id="{28AB438B-AC83-2121-BD98-B0064CD822AD}"/>
              </a:ext>
            </a:extLst>
          </p:cNvPr>
          <p:cNvGraphicFramePr>
            <a:graphicFrameLocks noGrp="1"/>
          </p:cNvGraphicFramePr>
          <p:nvPr/>
        </p:nvGraphicFramePr>
        <p:xfrm>
          <a:off x="4366128" y="2191433"/>
          <a:ext cx="5788530" cy="4452723"/>
        </p:xfrm>
        <a:graphic>
          <a:graphicData uri="http://schemas.openxmlformats.org/drawingml/2006/table">
            <a:tbl>
              <a:tblPr bandRow="1">
                <a:tableStyleId>{073A0DAA-6AF3-43AB-8588-CEC1D06C72B9}</a:tableStyleId>
              </a:tblPr>
              <a:tblGrid>
                <a:gridCol w="643170">
                  <a:extLst>
                    <a:ext uri="{9D8B030D-6E8A-4147-A177-3AD203B41FA5}">
                      <a16:colId xmlns:a16="http://schemas.microsoft.com/office/drawing/2014/main" val="3031778657"/>
                    </a:ext>
                  </a:extLst>
                </a:gridCol>
                <a:gridCol w="643170">
                  <a:extLst>
                    <a:ext uri="{9D8B030D-6E8A-4147-A177-3AD203B41FA5}">
                      <a16:colId xmlns:a16="http://schemas.microsoft.com/office/drawing/2014/main" val="1507011242"/>
                    </a:ext>
                  </a:extLst>
                </a:gridCol>
                <a:gridCol w="643170">
                  <a:extLst>
                    <a:ext uri="{9D8B030D-6E8A-4147-A177-3AD203B41FA5}">
                      <a16:colId xmlns:a16="http://schemas.microsoft.com/office/drawing/2014/main" val="809034321"/>
                    </a:ext>
                  </a:extLst>
                </a:gridCol>
                <a:gridCol w="643170">
                  <a:extLst>
                    <a:ext uri="{9D8B030D-6E8A-4147-A177-3AD203B41FA5}">
                      <a16:colId xmlns:a16="http://schemas.microsoft.com/office/drawing/2014/main" val="274319769"/>
                    </a:ext>
                  </a:extLst>
                </a:gridCol>
                <a:gridCol w="643170">
                  <a:extLst>
                    <a:ext uri="{9D8B030D-6E8A-4147-A177-3AD203B41FA5}">
                      <a16:colId xmlns:a16="http://schemas.microsoft.com/office/drawing/2014/main" val="667361791"/>
                    </a:ext>
                  </a:extLst>
                </a:gridCol>
                <a:gridCol w="643170">
                  <a:extLst>
                    <a:ext uri="{9D8B030D-6E8A-4147-A177-3AD203B41FA5}">
                      <a16:colId xmlns:a16="http://schemas.microsoft.com/office/drawing/2014/main" val="1892747920"/>
                    </a:ext>
                  </a:extLst>
                </a:gridCol>
                <a:gridCol w="643170">
                  <a:extLst>
                    <a:ext uri="{9D8B030D-6E8A-4147-A177-3AD203B41FA5}">
                      <a16:colId xmlns:a16="http://schemas.microsoft.com/office/drawing/2014/main" val="698453215"/>
                    </a:ext>
                  </a:extLst>
                </a:gridCol>
                <a:gridCol w="643170">
                  <a:extLst>
                    <a:ext uri="{9D8B030D-6E8A-4147-A177-3AD203B41FA5}">
                      <a16:colId xmlns:a16="http://schemas.microsoft.com/office/drawing/2014/main" val="1711022246"/>
                    </a:ext>
                  </a:extLst>
                </a:gridCol>
                <a:gridCol w="643170">
                  <a:extLst>
                    <a:ext uri="{9D8B030D-6E8A-4147-A177-3AD203B41FA5}">
                      <a16:colId xmlns:a16="http://schemas.microsoft.com/office/drawing/2014/main" val="1780526860"/>
                    </a:ext>
                  </a:extLst>
                </a:gridCol>
              </a:tblGrid>
              <a:tr h="494747">
                <a:tc>
                  <a:txBody>
                    <a:bodyPr/>
                    <a:lstStyle/>
                    <a:p>
                      <a:r>
                        <a:rPr lang="en-US" b="1" dirty="0"/>
                        <a:t>0.22</a:t>
                      </a:r>
                    </a:p>
                  </a:txBody>
                  <a:tcPr/>
                </a:tc>
                <a:tc>
                  <a:txBody>
                    <a:bodyPr/>
                    <a:lstStyle/>
                    <a:p>
                      <a:r>
                        <a:rPr lang="en-US" b="1" dirty="0"/>
                        <a:t>0.12</a:t>
                      </a:r>
                    </a:p>
                  </a:txBody>
                  <a:tcPr/>
                </a:tc>
                <a:tc>
                  <a:txBody>
                    <a:bodyPr/>
                    <a:lstStyle/>
                    <a:p>
                      <a:r>
                        <a:rPr lang="en-US" b="1" dirty="0"/>
                        <a:t>0.05</a:t>
                      </a:r>
                    </a:p>
                  </a:txBody>
                  <a:tcPr/>
                </a:tc>
                <a:tc>
                  <a:txBody>
                    <a:bodyPr/>
                    <a:lstStyle/>
                    <a:p>
                      <a:r>
                        <a:rPr lang="en-US" b="1" dirty="0"/>
                        <a:t>0.01</a:t>
                      </a:r>
                    </a:p>
                  </a:txBody>
                  <a:tcPr/>
                </a:tc>
                <a:tc>
                  <a:txBody>
                    <a:bodyPr/>
                    <a:lstStyle/>
                    <a:p>
                      <a:r>
                        <a:rPr lang="en-US" b="1" dirty="0"/>
                        <a:t>0</a:t>
                      </a:r>
                    </a:p>
                  </a:txBody>
                  <a:tcPr/>
                </a:tc>
                <a:tc>
                  <a:txBody>
                    <a:bodyPr/>
                    <a:lstStyle/>
                    <a:p>
                      <a:r>
                        <a:rPr lang="en-US" b="1" dirty="0"/>
                        <a:t>0</a:t>
                      </a:r>
                    </a:p>
                  </a:txBody>
                  <a:tcPr/>
                </a:tc>
                <a:tc>
                  <a:txBody>
                    <a:bodyPr/>
                    <a:lstStyle/>
                    <a:p>
                      <a:r>
                        <a:rPr lang="en-US" b="1" dirty="0"/>
                        <a:t>0</a:t>
                      </a:r>
                    </a:p>
                  </a:txBody>
                  <a:tcPr/>
                </a:tc>
                <a:tc>
                  <a:txBody>
                    <a:bodyPr/>
                    <a:lstStyle/>
                    <a:p>
                      <a:r>
                        <a:rPr lang="en-US" b="1" dirty="0"/>
                        <a:t>0</a:t>
                      </a:r>
                    </a:p>
                  </a:txBody>
                  <a:tcPr/>
                </a:tc>
                <a:tc>
                  <a:txBody>
                    <a:bodyPr/>
                    <a:lstStyle/>
                    <a:p>
                      <a:r>
                        <a:rPr lang="en-US" b="1" dirty="0"/>
                        <a:t>0</a:t>
                      </a:r>
                    </a:p>
                  </a:txBody>
                  <a:tcPr/>
                </a:tc>
                <a:extLst>
                  <a:ext uri="{0D108BD9-81ED-4DB2-BD59-A6C34878D82A}">
                    <a16:rowId xmlns:a16="http://schemas.microsoft.com/office/drawing/2014/main" val="3996210355"/>
                  </a:ext>
                </a:extLst>
              </a:tr>
              <a:tr h="494747">
                <a:tc>
                  <a:txBody>
                    <a:bodyPr/>
                    <a:lstStyle/>
                    <a:p>
                      <a:r>
                        <a:rPr lang="en-US" b="1" dirty="0"/>
                        <a:t>0.12</a:t>
                      </a:r>
                    </a:p>
                  </a:txBody>
                  <a:tcPr/>
                </a:tc>
                <a:tc>
                  <a:txBody>
                    <a:bodyPr/>
                    <a:lstStyle/>
                    <a:p>
                      <a:r>
                        <a:rPr lang="en-US" b="1" dirty="0"/>
                        <a:t>0.77</a:t>
                      </a:r>
                    </a:p>
                  </a:txBody>
                  <a:tcPr/>
                </a:tc>
                <a:tc>
                  <a:txBody>
                    <a:bodyPr/>
                    <a:lstStyle/>
                    <a:p>
                      <a:r>
                        <a:rPr lang="en-US" b="1" dirty="0"/>
                        <a:t>0.41</a:t>
                      </a:r>
                    </a:p>
                  </a:txBody>
                  <a:tcPr/>
                </a:tc>
                <a:tc>
                  <a:txBody>
                    <a:bodyPr/>
                    <a:lstStyle/>
                    <a:p>
                      <a:r>
                        <a:rPr lang="en-US" b="1" dirty="0"/>
                        <a:t>0.17</a:t>
                      </a:r>
                    </a:p>
                  </a:txBody>
                  <a:tcPr/>
                </a:tc>
                <a:tc>
                  <a:txBody>
                    <a:bodyPr/>
                    <a:lstStyle/>
                    <a:p>
                      <a:r>
                        <a:rPr lang="en-US" b="1" dirty="0"/>
                        <a:t>0.05</a:t>
                      </a:r>
                    </a:p>
                  </a:txBody>
                  <a:tcPr/>
                </a:tc>
                <a:tc>
                  <a:txBody>
                    <a:bodyPr/>
                    <a:lstStyle/>
                    <a:p>
                      <a:r>
                        <a:rPr lang="en-US" b="1" dirty="0"/>
                        <a:t>0.01</a:t>
                      </a:r>
                    </a:p>
                  </a:txBody>
                  <a:tcPr/>
                </a:tc>
                <a:tc>
                  <a:txBody>
                    <a:bodyPr/>
                    <a:lstStyle/>
                    <a:p>
                      <a:r>
                        <a:rPr lang="en-US" b="1" dirty="0"/>
                        <a:t>0</a:t>
                      </a:r>
                    </a:p>
                  </a:txBody>
                  <a:tcPr/>
                </a:tc>
                <a:tc>
                  <a:txBody>
                    <a:bodyPr/>
                    <a:lstStyle/>
                    <a:p>
                      <a:r>
                        <a:rPr lang="en-US" b="1" dirty="0"/>
                        <a:t>0</a:t>
                      </a:r>
                    </a:p>
                  </a:txBody>
                  <a:tcPr/>
                </a:tc>
                <a:tc>
                  <a:txBody>
                    <a:bodyPr/>
                    <a:lstStyle/>
                    <a:p>
                      <a:r>
                        <a:rPr lang="en-US" b="1" dirty="0"/>
                        <a:t>0</a:t>
                      </a:r>
                    </a:p>
                  </a:txBody>
                  <a:tcPr/>
                </a:tc>
                <a:extLst>
                  <a:ext uri="{0D108BD9-81ED-4DB2-BD59-A6C34878D82A}">
                    <a16:rowId xmlns:a16="http://schemas.microsoft.com/office/drawing/2014/main" val="1155631568"/>
                  </a:ext>
                </a:extLst>
              </a:tr>
              <a:tr h="494747">
                <a:tc>
                  <a:txBody>
                    <a:bodyPr/>
                    <a:lstStyle/>
                    <a:p>
                      <a:r>
                        <a:rPr lang="en-US" b="1" dirty="0"/>
                        <a:t>0.05</a:t>
                      </a:r>
                    </a:p>
                  </a:txBody>
                  <a:tcPr/>
                </a:tc>
                <a:tc>
                  <a:txBody>
                    <a:bodyPr/>
                    <a:lstStyle/>
                    <a:p>
                      <a:r>
                        <a:rPr lang="en-US" b="1" dirty="0"/>
                        <a:t>0.41</a:t>
                      </a:r>
                    </a:p>
                  </a:txBody>
                  <a:tcPr/>
                </a:tc>
                <a:tc>
                  <a:txBody>
                    <a:bodyPr/>
                    <a:lstStyle/>
                    <a:p>
                      <a:r>
                        <a:rPr lang="en-US" b="1" dirty="0"/>
                        <a:t>1.4</a:t>
                      </a:r>
                    </a:p>
                  </a:txBody>
                  <a:tcPr/>
                </a:tc>
                <a:tc>
                  <a:txBody>
                    <a:bodyPr/>
                    <a:lstStyle/>
                    <a:p>
                      <a:r>
                        <a:rPr lang="en-US" b="1" dirty="0"/>
                        <a:t>0.68</a:t>
                      </a:r>
                    </a:p>
                  </a:txBody>
                  <a:tcPr/>
                </a:tc>
                <a:tc>
                  <a:txBody>
                    <a:bodyPr/>
                    <a:lstStyle/>
                    <a:p>
                      <a:r>
                        <a:rPr lang="en-US" b="1" dirty="0"/>
                        <a:t>0.22</a:t>
                      </a:r>
                    </a:p>
                  </a:txBody>
                  <a:tcPr/>
                </a:tc>
                <a:tc>
                  <a:txBody>
                    <a:bodyPr/>
                    <a:lstStyle/>
                    <a:p>
                      <a:r>
                        <a:rPr lang="en-US" b="1" dirty="0"/>
                        <a:t>0.04</a:t>
                      </a:r>
                    </a:p>
                  </a:txBody>
                  <a:tcPr/>
                </a:tc>
                <a:tc>
                  <a:txBody>
                    <a:bodyPr/>
                    <a:lstStyle/>
                    <a:p>
                      <a:r>
                        <a:rPr lang="en-US" b="1" dirty="0"/>
                        <a:t>0.01</a:t>
                      </a:r>
                    </a:p>
                  </a:txBody>
                  <a:tcPr/>
                </a:tc>
                <a:tc>
                  <a:txBody>
                    <a:bodyPr/>
                    <a:lstStyle/>
                    <a:p>
                      <a:r>
                        <a:rPr lang="en-US" b="1" dirty="0"/>
                        <a:t>0</a:t>
                      </a:r>
                    </a:p>
                  </a:txBody>
                  <a:tcPr/>
                </a:tc>
                <a:tc>
                  <a:txBody>
                    <a:bodyPr/>
                    <a:lstStyle/>
                    <a:p>
                      <a:r>
                        <a:rPr lang="en-US" b="1" dirty="0"/>
                        <a:t>0</a:t>
                      </a:r>
                    </a:p>
                  </a:txBody>
                  <a:tcPr/>
                </a:tc>
                <a:extLst>
                  <a:ext uri="{0D108BD9-81ED-4DB2-BD59-A6C34878D82A}">
                    <a16:rowId xmlns:a16="http://schemas.microsoft.com/office/drawing/2014/main" val="3283557876"/>
                  </a:ext>
                </a:extLst>
              </a:tr>
              <a:tr h="494747">
                <a:tc>
                  <a:txBody>
                    <a:bodyPr/>
                    <a:lstStyle/>
                    <a:p>
                      <a:r>
                        <a:rPr lang="en-US" b="1" dirty="0"/>
                        <a:t>0.01</a:t>
                      </a:r>
                    </a:p>
                  </a:txBody>
                  <a:tcPr/>
                </a:tc>
                <a:tc>
                  <a:txBody>
                    <a:bodyPr/>
                    <a:lstStyle/>
                    <a:p>
                      <a:r>
                        <a:rPr lang="en-US" b="1" dirty="0"/>
                        <a:t>0.17</a:t>
                      </a:r>
                    </a:p>
                  </a:txBody>
                  <a:tcPr/>
                </a:tc>
                <a:tc>
                  <a:txBody>
                    <a:bodyPr/>
                    <a:lstStyle/>
                    <a:p>
                      <a:r>
                        <a:rPr lang="en-US" b="1" dirty="0"/>
                        <a:t>0.68</a:t>
                      </a:r>
                    </a:p>
                  </a:txBody>
                  <a:tcPr/>
                </a:tc>
                <a:tc>
                  <a:txBody>
                    <a:bodyPr/>
                    <a:lstStyle/>
                    <a:p>
                      <a:r>
                        <a:rPr lang="en-US" b="1" dirty="0"/>
                        <a:t>1.57</a:t>
                      </a:r>
                    </a:p>
                  </a:txBody>
                  <a:tcPr/>
                </a:tc>
                <a:tc>
                  <a:txBody>
                    <a:bodyPr/>
                    <a:lstStyle/>
                    <a:p>
                      <a:r>
                        <a:rPr lang="en-US" b="1" dirty="0"/>
                        <a:t>0.57</a:t>
                      </a:r>
                    </a:p>
                  </a:txBody>
                  <a:tcPr/>
                </a:tc>
                <a:tc>
                  <a:txBody>
                    <a:bodyPr/>
                    <a:lstStyle/>
                    <a:p>
                      <a:r>
                        <a:rPr lang="en-US" b="1" dirty="0"/>
                        <a:t>0.13</a:t>
                      </a:r>
                    </a:p>
                  </a:txBody>
                  <a:tcPr/>
                </a:tc>
                <a:tc>
                  <a:txBody>
                    <a:bodyPr/>
                    <a:lstStyle/>
                    <a:p>
                      <a:r>
                        <a:rPr lang="en-US" b="1" dirty="0"/>
                        <a:t>0.03</a:t>
                      </a:r>
                    </a:p>
                  </a:txBody>
                  <a:tcPr/>
                </a:tc>
                <a:tc>
                  <a:txBody>
                    <a:bodyPr/>
                    <a:lstStyle/>
                    <a:p>
                      <a:r>
                        <a:rPr lang="en-US" b="1" dirty="0"/>
                        <a:t>0</a:t>
                      </a:r>
                    </a:p>
                  </a:txBody>
                  <a:tcPr/>
                </a:tc>
                <a:tc>
                  <a:txBody>
                    <a:bodyPr/>
                    <a:lstStyle/>
                    <a:p>
                      <a:r>
                        <a:rPr lang="en-US" b="1" dirty="0"/>
                        <a:t>0</a:t>
                      </a:r>
                    </a:p>
                  </a:txBody>
                  <a:tcPr/>
                </a:tc>
                <a:extLst>
                  <a:ext uri="{0D108BD9-81ED-4DB2-BD59-A6C34878D82A}">
                    <a16:rowId xmlns:a16="http://schemas.microsoft.com/office/drawing/2014/main" val="1391361106"/>
                  </a:ext>
                </a:extLst>
              </a:tr>
              <a:tr h="494747">
                <a:tc>
                  <a:txBody>
                    <a:bodyPr/>
                    <a:lstStyle/>
                    <a:p>
                      <a:r>
                        <a:rPr lang="en-US" b="1" dirty="0"/>
                        <a:t>0</a:t>
                      </a:r>
                    </a:p>
                  </a:txBody>
                  <a:tcPr/>
                </a:tc>
                <a:tc>
                  <a:txBody>
                    <a:bodyPr/>
                    <a:lstStyle/>
                    <a:p>
                      <a:r>
                        <a:rPr lang="en-US" b="1" dirty="0"/>
                        <a:t>0.05</a:t>
                      </a:r>
                    </a:p>
                  </a:txBody>
                  <a:tcPr/>
                </a:tc>
                <a:tc>
                  <a:txBody>
                    <a:bodyPr/>
                    <a:lstStyle/>
                    <a:p>
                      <a:r>
                        <a:rPr lang="en-US" b="1" dirty="0"/>
                        <a:t>0.22</a:t>
                      </a:r>
                    </a:p>
                  </a:txBody>
                  <a:tcPr/>
                </a:tc>
                <a:tc>
                  <a:txBody>
                    <a:bodyPr/>
                    <a:lstStyle/>
                    <a:p>
                      <a:r>
                        <a:rPr lang="en-US" b="1" dirty="0"/>
                        <a:t>0.57</a:t>
                      </a:r>
                    </a:p>
                  </a:txBody>
                  <a:tcPr/>
                </a:tc>
                <a:tc>
                  <a:txBody>
                    <a:bodyPr/>
                    <a:lstStyle/>
                    <a:p>
                      <a:r>
                        <a:rPr lang="en-US" b="1" dirty="0"/>
                        <a:t>1.12</a:t>
                      </a:r>
                    </a:p>
                  </a:txBody>
                  <a:tcPr/>
                </a:tc>
                <a:tc>
                  <a:txBody>
                    <a:bodyPr/>
                    <a:lstStyle/>
                    <a:p>
                      <a:r>
                        <a:rPr lang="en-US" b="1" dirty="0"/>
                        <a:t>0.34</a:t>
                      </a:r>
                    </a:p>
                  </a:txBody>
                  <a:tcPr/>
                </a:tc>
                <a:tc>
                  <a:txBody>
                    <a:bodyPr/>
                    <a:lstStyle/>
                    <a:p>
                      <a:r>
                        <a:rPr lang="en-US" b="1" dirty="0"/>
                        <a:t>0.09</a:t>
                      </a:r>
                    </a:p>
                  </a:txBody>
                  <a:tcPr/>
                </a:tc>
                <a:tc>
                  <a:txBody>
                    <a:bodyPr/>
                    <a:lstStyle/>
                    <a:p>
                      <a:r>
                        <a:rPr lang="en-US" b="1" dirty="0"/>
                        <a:t>0.02</a:t>
                      </a:r>
                    </a:p>
                  </a:txBody>
                  <a:tcPr/>
                </a:tc>
                <a:tc>
                  <a:txBody>
                    <a:bodyPr/>
                    <a:lstStyle/>
                    <a:p>
                      <a:r>
                        <a:rPr lang="en-US" b="1" dirty="0"/>
                        <a:t>0</a:t>
                      </a:r>
                    </a:p>
                  </a:txBody>
                  <a:tcPr/>
                </a:tc>
                <a:extLst>
                  <a:ext uri="{0D108BD9-81ED-4DB2-BD59-A6C34878D82A}">
                    <a16:rowId xmlns:a16="http://schemas.microsoft.com/office/drawing/2014/main" val="969785579"/>
                  </a:ext>
                </a:extLst>
              </a:tr>
              <a:tr h="494747">
                <a:tc>
                  <a:txBody>
                    <a:bodyPr/>
                    <a:lstStyle/>
                    <a:p>
                      <a:r>
                        <a:rPr lang="en-US" b="1" dirty="0"/>
                        <a:t>0</a:t>
                      </a:r>
                    </a:p>
                  </a:txBody>
                  <a:tcPr/>
                </a:tc>
                <a:tc>
                  <a:txBody>
                    <a:bodyPr/>
                    <a:lstStyle/>
                    <a:p>
                      <a:r>
                        <a:rPr lang="en-US" b="1" dirty="0"/>
                        <a:t>0.01</a:t>
                      </a:r>
                    </a:p>
                  </a:txBody>
                  <a:tcPr/>
                </a:tc>
                <a:tc>
                  <a:txBody>
                    <a:bodyPr/>
                    <a:lstStyle/>
                    <a:p>
                      <a:r>
                        <a:rPr lang="en-US" b="1" dirty="0"/>
                        <a:t>0.04</a:t>
                      </a:r>
                    </a:p>
                  </a:txBody>
                  <a:tcPr/>
                </a:tc>
                <a:tc>
                  <a:txBody>
                    <a:bodyPr/>
                    <a:lstStyle/>
                    <a:p>
                      <a:r>
                        <a:rPr lang="en-US" b="1" dirty="0"/>
                        <a:t>0.13</a:t>
                      </a:r>
                    </a:p>
                  </a:txBody>
                  <a:tcPr/>
                </a:tc>
                <a:tc>
                  <a:txBody>
                    <a:bodyPr/>
                    <a:lstStyle/>
                    <a:p>
                      <a:r>
                        <a:rPr lang="en-US" b="1" dirty="0"/>
                        <a:t>0.34</a:t>
                      </a:r>
                    </a:p>
                  </a:txBody>
                  <a:tcPr/>
                </a:tc>
                <a:tc>
                  <a:txBody>
                    <a:bodyPr/>
                    <a:lstStyle/>
                    <a:p>
                      <a:r>
                        <a:rPr lang="en-US" b="1" dirty="0"/>
                        <a:t>0.67</a:t>
                      </a:r>
                    </a:p>
                  </a:txBody>
                  <a:tcPr/>
                </a:tc>
                <a:tc>
                  <a:txBody>
                    <a:bodyPr/>
                    <a:lstStyle/>
                    <a:p>
                      <a:r>
                        <a:rPr lang="en-US" b="1" dirty="0"/>
                        <a:t>0.2</a:t>
                      </a:r>
                    </a:p>
                  </a:txBody>
                  <a:tcPr/>
                </a:tc>
                <a:tc>
                  <a:txBody>
                    <a:bodyPr/>
                    <a:lstStyle/>
                    <a:p>
                      <a:r>
                        <a:rPr lang="en-US" b="1" dirty="0"/>
                        <a:t>0.05</a:t>
                      </a:r>
                    </a:p>
                  </a:txBody>
                  <a:tcPr/>
                </a:tc>
                <a:tc>
                  <a:txBody>
                    <a:bodyPr/>
                    <a:lstStyle/>
                    <a:p>
                      <a:r>
                        <a:rPr lang="en-US" b="1" dirty="0"/>
                        <a:t>0.01</a:t>
                      </a:r>
                    </a:p>
                  </a:txBody>
                  <a:tcPr/>
                </a:tc>
                <a:extLst>
                  <a:ext uri="{0D108BD9-81ED-4DB2-BD59-A6C34878D82A}">
                    <a16:rowId xmlns:a16="http://schemas.microsoft.com/office/drawing/2014/main" val="864395316"/>
                  </a:ext>
                </a:extLst>
              </a:tr>
              <a:tr h="494747">
                <a:tc>
                  <a:txBody>
                    <a:bodyPr/>
                    <a:lstStyle/>
                    <a:p>
                      <a:r>
                        <a:rPr lang="en-US" b="1" dirty="0"/>
                        <a:t>0</a:t>
                      </a:r>
                    </a:p>
                  </a:txBody>
                  <a:tcPr/>
                </a:tc>
                <a:tc>
                  <a:txBody>
                    <a:bodyPr/>
                    <a:lstStyle/>
                    <a:p>
                      <a:r>
                        <a:rPr lang="en-US" b="1" dirty="0"/>
                        <a:t>0</a:t>
                      </a:r>
                    </a:p>
                  </a:txBody>
                  <a:tcPr/>
                </a:tc>
                <a:tc>
                  <a:txBody>
                    <a:bodyPr/>
                    <a:lstStyle/>
                    <a:p>
                      <a:r>
                        <a:rPr lang="en-US" b="1" dirty="0"/>
                        <a:t>0.01</a:t>
                      </a:r>
                    </a:p>
                  </a:txBody>
                  <a:tcPr/>
                </a:tc>
                <a:tc>
                  <a:txBody>
                    <a:bodyPr/>
                    <a:lstStyle/>
                    <a:p>
                      <a:r>
                        <a:rPr lang="en-US" b="1" dirty="0"/>
                        <a:t>0.03</a:t>
                      </a:r>
                    </a:p>
                  </a:txBody>
                  <a:tcPr/>
                </a:tc>
                <a:tc>
                  <a:txBody>
                    <a:bodyPr/>
                    <a:lstStyle/>
                    <a:p>
                      <a:r>
                        <a:rPr lang="en-US" b="1" dirty="0"/>
                        <a:t>0.09</a:t>
                      </a:r>
                    </a:p>
                  </a:txBody>
                  <a:tcPr/>
                </a:tc>
                <a:tc>
                  <a:txBody>
                    <a:bodyPr/>
                    <a:lstStyle/>
                    <a:p>
                      <a:r>
                        <a:rPr lang="en-US" b="1" dirty="0"/>
                        <a:t>0.2</a:t>
                      </a:r>
                    </a:p>
                  </a:txBody>
                  <a:tcPr/>
                </a:tc>
                <a:tc>
                  <a:txBody>
                    <a:bodyPr/>
                    <a:lstStyle/>
                    <a:p>
                      <a:r>
                        <a:rPr lang="en-US" b="1" dirty="0"/>
                        <a:t>0.29</a:t>
                      </a:r>
                    </a:p>
                  </a:txBody>
                  <a:tcPr/>
                </a:tc>
                <a:tc>
                  <a:txBody>
                    <a:bodyPr/>
                    <a:lstStyle/>
                    <a:p>
                      <a:r>
                        <a:rPr lang="en-US" b="1" dirty="0"/>
                        <a:t>0.07</a:t>
                      </a:r>
                    </a:p>
                  </a:txBody>
                  <a:tcPr/>
                </a:tc>
                <a:tc>
                  <a:txBody>
                    <a:bodyPr/>
                    <a:lstStyle/>
                    <a:p>
                      <a:r>
                        <a:rPr lang="en-US" b="1" dirty="0"/>
                        <a:t>0.01</a:t>
                      </a:r>
                    </a:p>
                  </a:txBody>
                  <a:tcPr/>
                </a:tc>
                <a:extLst>
                  <a:ext uri="{0D108BD9-81ED-4DB2-BD59-A6C34878D82A}">
                    <a16:rowId xmlns:a16="http://schemas.microsoft.com/office/drawing/2014/main" val="4190902246"/>
                  </a:ext>
                </a:extLst>
              </a:tr>
              <a:tr h="494747">
                <a:tc>
                  <a:txBody>
                    <a:bodyPr/>
                    <a:lstStyle/>
                    <a:p>
                      <a:r>
                        <a:rPr lang="en-US" b="1" dirty="0"/>
                        <a:t>0</a:t>
                      </a:r>
                    </a:p>
                  </a:txBody>
                  <a:tcPr/>
                </a:tc>
                <a:tc>
                  <a:txBody>
                    <a:bodyPr/>
                    <a:lstStyle/>
                    <a:p>
                      <a:r>
                        <a:rPr lang="en-US" b="1" dirty="0"/>
                        <a:t>0</a:t>
                      </a:r>
                    </a:p>
                  </a:txBody>
                  <a:tcPr/>
                </a:tc>
                <a:tc>
                  <a:txBody>
                    <a:bodyPr/>
                    <a:lstStyle/>
                    <a:p>
                      <a:r>
                        <a:rPr lang="en-US" b="1" dirty="0"/>
                        <a:t>0</a:t>
                      </a:r>
                    </a:p>
                  </a:txBody>
                  <a:tcPr/>
                </a:tc>
                <a:tc>
                  <a:txBody>
                    <a:bodyPr/>
                    <a:lstStyle/>
                    <a:p>
                      <a:r>
                        <a:rPr lang="en-US" b="1" dirty="0"/>
                        <a:t>0</a:t>
                      </a:r>
                    </a:p>
                  </a:txBody>
                  <a:tcPr/>
                </a:tc>
                <a:tc>
                  <a:txBody>
                    <a:bodyPr/>
                    <a:lstStyle/>
                    <a:p>
                      <a:r>
                        <a:rPr lang="en-US" b="1" dirty="0"/>
                        <a:t>0.02</a:t>
                      </a:r>
                    </a:p>
                  </a:txBody>
                  <a:tcPr/>
                </a:tc>
                <a:tc>
                  <a:txBody>
                    <a:bodyPr/>
                    <a:lstStyle/>
                    <a:p>
                      <a:r>
                        <a:rPr lang="en-US" b="1" dirty="0"/>
                        <a:t>0.05</a:t>
                      </a:r>
                    </a:p>
                  </a:txBody>
                  <a:tcPr/>
                </a:tc>
                <a:tc>
                  <a:txBody>
                    <a:bodyPr/>
                    <a:lstStyle/>
                    <a:p>
                      <a:r>
                        <a:rPr lang="en-US" b="1" dirty="0"/>
                        <a:t>0.07</a:t>
                      </a:r>
                    </a:p>
                  </a:txBody>
                  <a:tcPr/>
                </a:tc>
                <a:tc>
                  <a:txBody>
                    <a:bodyPr/>
                    <a:lstStyle/>
                    <a:p>
                      <a:r>
                        <a:rPr lang="en-US" b="1" dirty="0"/>
                        <a:t>0.08</a:t>
                      </a:r>
                    </a:p>
                  </a:txBody>
                  <a:tcPr/>
                </a:tc>
                <a:tc>
                  <a:txBody>
                    <a:bodyPr/>
                    <a:lstStyle/>
                    <a:p>
                      <a:r>
                        <a:rPr lang="en-US" b="1" dirty="0"/>
                        <a:t>0.01</a:t>
                      </a:r>
                    </a:p>
                  </a:txBody>
                  <a:tcPr/>
                </a:tc>
                <a:extLst>
                  <a:ext uri="{0D108BD9-81ED-4DB2-BD59-A6C34878D82A}">
                    <a16:rowId xmlns:a16="http://schemas.microsoft.com/office/drawing/2014/main" val="3136919537"/>
                  </a:ext>
                </a:extLst>
              </a:tr>
              <a:tr h="494747">
                <a:tc>
                  <a:txBody>
                    <a:bodyPr/>
                    <a:lstStyle/>
                    <a:p>
                      <a:r>
                        <a:rPr lang="en-US" b="1" dirty="0"/>
                        <a:t>0</a:t>
                      </a:r>
                    </a:p>
                  </a:txBody>
                  <a:tcPr/>
                </a:tc>
                <a:tc>
                  <a:txBody>
                    <a:bodyPr/>
                    <a:lstStyle/>
                    <a:p>
                      <a:r>
                        <a:rPr lang="en-US" b="1" dirty="0"/>
                        <a:t>0</a:t>
                      </a:r>
                    </a:p>
                  </a:txBody>
                  <a:tcPr/>
                </a:tc>
                <a:tc>
                  <a:txBody>
                    <a:bodyPr/>
                    <a:lstStyle/>
                    <a:p>
                      <a:r>
                        <a:rPr lang="en-US" b="1" dirty="0"/>
                        <a:t>0</a:t>
                      </a:r>
                    </a:p>
                  </a:txBody>
                  <a:tcPr/>
                </a:tc>
                <a:tc>
                  <a:txBody>
                    <a:bodyPr/>
                    <a:lstStyle/>
                    <a:p>
                      <a:r>
                        <a:rPr lang="en-US" b="1" dirty="0"/>
                        <a:t>0</a:t>
                      </a:r>
                    </a:p>
                  </a:txBody>
                  <a:tcPr/>
                </a:tc>
                <a:tc>
                  <a:txBody>
                    <a:bodyPr/>
                    <a:lstStyle/>
                    <a:p>
                      <a:r>
                        <a:rPr lang="en-US" b="1" dirty="0"/>
                        <a:t>0</a:t>
                      </a:r>
                    </a:p>
                  </a:txBody>
                  <a:tcPr/>
                </a:tc>
                <a:tc>
                  <a:txBody>
                    <a:bodyPr/>
                    <a:lstStyle/>
                    <a:p>
                      <a:r>
                        <a:rPr lang="en-US" b="1" dirty="0"/>
                        <a:t>0.01</a:t>
                      </a:r>
                    </a:p>
                  </a:txBody>
                  <a:tcPr/>
                </a:tc>
                <a:tc>
                  <a:txBody>
                    <a:bodyPr/>
                    <a:lstStyle/>
                    <a:p>
                      <a:r>
                        <a:rPr lang="en-US" b="1" dirty="0"/>
                        <a:t>0.01</a:t>
                      </a:r>
                    </a:p>
                  </a:txBody>
                  <a:tcPr/>
                </a:tc>
                <a:tc>
                  <a:txBody>
                    <a:bodyPr/>
                    <a:lstStyle/>
                    <a:p>
                      <a:r>
                        <a:rPr lang="en-US" b="1" dirty="0"/>
                        <a:t>0.01</a:t>
                      </a:r>
                    </a:p>
                  </a:txBody>
                  <a:tcPr/>
                </a:tc>
                <a:tc>
                  <a:txBody>
                    <a:bodyPr/>
                    <a:lstStyle/>
                    <a:p>
                      <a:r>
                        <a:rPr lang="en-US" b="1" dirty="0"/>
                        <a:t>0.01</a:t>
                      </a:r>
                    </a:p>
                  </a:txBody>
                  <a:tcPr/>
                </a:tc>
                <a:extLst>
                  <a:ext uri="{0D108BD9-81ED-4DB2-BD59-A6C34878D82A}">
                    <a16:rowId xmlns:a16="http://schemas.microsoft.com/office/drawing/2014/main" val="1744819007"/>
                  </a:ext>
                </a:extLst>
              </a:tr>
            </a:tbl>
          </a:graphicData>
        </a:graphic>
      </p:graphicFrame>
      <p:sp>
        <p:nvSpPr>
          <p:cNvPr id="4" name="Slide Number Placeholder 3">
            <a:extLst>
              <a:ext uri="{FF2B5EF4-FFF2-40B4-BE49-F238E27FC236}">
                <a16:creationId xmlns:a16="http://schemas.microsoft.com/office/drawing/2014/main" id="{AD01D566-4DD8-4C42-DE4A-CEDBEB2C863F}"/>
              </a:ext>
            </a:extLst>
          </p:cNvPr>
          <p:cNvSpPr>
            <a:spLocks noGrp="1"/>
          </p:cNvSpPr>
          <p:nvPr>
            <p:ph type="sldNum" sz="quarter" idx="10"/>
          </p:nvPr>
        </p:nvSpPr>
        <p:spPr>
          <a:xfrm>
            <a:off x="376978" y="6265461"/>
            <a:ext cx="2743200" cy="365125"/>
          </a:xfrm>
        </p:spPr>
        <p:txBody>
          <a:bodyPr/>
          <a:lstStyle/>
          <a:p>
            <a:fld id="{68E00A71-18B2-45D4-95FC-6B1D0E408E3F}" type="slidenum">
              <a:rPr lang="en-US" smtClean="0"/>
              <a:t>9</a:t>
            </a:fld>
            <a:endParaRPr lang="en-US" dirty="0"/>
          </a:p>
        </p:txBody>
      </p:sp>
    </p:spTree>
    <p:extLst>
      <p:ext uri="{BB962C8B-B14F-4D97-AF65-F5344CB8AC3E}">
        <p14:creationId xmlns:p14="http://schemas.microsoft.com/office/powerpoint/2010/main" val="377020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NCSBN">
      <a:dk1>
        <a:srgbClr val="000000"/>
      </a:dk1>
      <a:lt1>
        <a:srgbClr val="FFFFFF"/>
      </a:lt1>
      <a:dk2>
        <a:srgbClr val="44546A"/>
      </a:dk2>
      <a:lt2>
        <a:srgbClr val="E7E6E6"/>
      </a:lt2>
      <a:accent1>
        <a:srgbClr val="00658B"/>
      </a:accent1>
      <a:accent2>
        <a:srgbClr val="ED7D31"/>
      </a:accent2>
      <a:accent3>
        <a:srgbClr val="7F9B2C"/>
      </a:accent3>
      <a:accent4>
        <a:srgbClr val="F6D767"/>
      </a:accent4>
      <a:accent5>
        <a:srgbClr val="A3ADA0"/>
      </a:accent5>
      <a:accent6>
        <a:srgbClr val="4D4D4F"/>
      </a:accent6>
      <a:hlink>
        <a:srgbClr val="0563C1"/>
      </a:hlink>
      <a:folHlink>
        <a:srgbClr val="FFFF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8" id="{BBADDA39-27C9-7C43-8667-56FBE4700E7E}" vid="{CC5DAE6E-9216-9F43-90F1-845135DA4BC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8" id="{BBADDA39-27C9-7C43-8667-56FBE4700E7E}" vid="{E9D37DFE-5D25-CD42-955E-0179793C822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CSBN_x0020_Description xmlns="f3bf1d77-4bac-44ca-88a5-659cecf55cb7">PowerPoint Template (plain); 16:9 widescreen format</NCSBN_x0020_Description>
    <TaxKeywordTaxHTField xmlns="f3bf1d77-4bac-44ca-88a5-659cecf55cb7">
      <Terms xmlns="http://schemas.microsoft.com/office/infopath/2007/PartnerControls">
        <TermInfo xmlns="http://schemas.microsoft.com/office/infopath/2007/PartnerControls">
          <TermName xmlns="http://schemas.microsoft.com/office/infopath/2007/PartnerControls">PowerPoint Template</TermName>
          <TermId xmlns="http://schemas.microsoft.com/office/infopath/2007/PartnerControls">00000000-0000-0000-0000-000000000000</TermId>
        </TermInfo>
      </Terms>
    </TaxKeywordTaxHTField>
    <ncb1d712b2854e94a45c1278fd2800d5 xmlns="f3bf1d77-4bac-44ca-88a5-659cecf55cb7">
      <Terms xmlns="http://schemas.microsoft.com/office/infopath/2007/PartnerControls">
        <TermInfo xmlns="http://schemas.microsoft.com/office/infopath/2007/PartnerControls">
          <TermName xmlns="http://schemas.microsoft.com/office/infopath/2007/PartnerControls">Marketing ＆ Communications</TermName>
          <TermId xmlns="http://schemas.microsoft.com/office/infopath/2007/PartnerControls">79a53d34-de74-471f-b55e-85f3dc06d5cb</TermId>
        </TermInfo>
      </Terms>
    </ncb1d712b2854e94a45c1278fd2800d5>
    <TaxCatchAll xmlns="f3bf1d77-4bac-44ca-88a5-659cecf55cb7">
      <Value>434</Value>
      <Value>151</Value>
    </TaxCatchAll>
    <Important xmlns="f3bf1d77-4bac-44ca-88a5-659cecf55cb7">false</Important>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NCSBN Document" ma:contentTypeID="0x0101006E5E6B6BC1D1144AAD886E45ED32CC21009071635C3325C84A9E38880F644C9C1D" ma:contentTypeVersion="10" ma:contentTypeDescription="" ma:contentTypeScope="" ma:versionID="b9643b17cffd562dab4179622b1384c0">
  <xsd:schema xmlns:xsd="http://www.w3.org/2001/XMLSchema" xmlns:xs="http://www.w3.org/2001/XMLSchema" xmlns:p="http://schemas.microsoft.com/office/2006/metadata/properties" xmlns:ns2="f3bf1d77-4bac-44ca-88a5-659cecf55cb7" xmlns:ns3="ceb6ebf0-4951-45fe-b9e1-f894b3300eb6" targetNamespace="http://schemas.microsoft.com/office/2006/metadata/properties" ma:root="true" ma:fieldsID="1ab04f0e2200c19d9a6b50fde8137a22" ns2:_="" ns3:_="">
    <xsd:import namespace="f3bf1d77-4bac-44ca-88a5-659cecf55cb7"/>
    <xsd:import namespace="ceb6ebf0-4951-45fe-b9e1-f894b3300eb6"/>
    <xsd:element name="properties">
      <xsd:complexType>
        <xsd:sequence>
          <xsd:element name="documentManagement">
            <xsd:complexType>
              <xsd:all>
                <xsd:element ref="ns2:NCSBN_x0020_Description" minOccurs="0"/>
                <xsd:element ref="ns2:ncb1d712b2854e94a45c1278fd2800d5" minOccurs="0"/>
                <xsd:element ref="ns2:TaxCatchAll" minOccurs="0"/>
                <xsd:element ref="ns2:TaxCatchAllLabel" minOccurs="0"/>
                <xsd:element ref="ns2:TaxKeywordTaxHTField" minOccurs="0"/>
                <xsd:element ref="ns2:Important"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bf1d77-4bac-44ca-88a5-659cecf55cb7" elementFormDefault="qualified">
    <xsd:import namespace="http://schemas.microsoft.com/office/2006/documentManagement/types"/>
    <xsd:import namespace="http://schemas.microsoft.com/office/infopath/2007/PartnerControls"/>
    <xsd:element name="NCSBN_x0020_Description" ma:index="2" nillable="true" ma:displayName="Description" ma:description="Please describe what this document is and why someone might want to look at it." ma:internalName="NCSBN_x0020_Description">
      <xsd:simpleType>
        <xsd:restriction base="dms:Text">
          <xsd:maxLength value="255"/>
        </xsd:restriction>
      </xsd:simpleType>
    </xsd:element>
    <xsd:element name="ncb1d712b2854e94a45c1278fd2800d5" ma:index="7" nillable="true" ma:taxonomy="true" ma:internalName="ncb1d712b2854e94a45c1278fd2800d5" ma:taxonomyFieldName="NCSBN_x0020_Managed_x0020_Metadata" ma:displayName="Managed Terms" ma:default="" ma:fieldId="{7cb1d712-b285-4e94-a45c-1278fd2800d5}" ma:taxonomyMulti="true" ma:sspId="2f749992-57e3-4504-8b88-66e3043a5fe3" ma:termSetId="d7f8c8b3-b87e-4b2f-8fb1-0aeaa01941f2" ma:anchorId="00000000-0000-0000-0000-000000000000" ma:open="false" ma:isKeyword="false">
      <xsd:complexType>
        <xsd:sequence>
          <xsd:element ref="pc:Terms" minOccurs="0" maxOccurs="1"/>
        </xsd:sequence>
      </xsd:complexType>
    </xsd:element>
    <xsd:element name="TaxCatchAll" ma:index="8" nillable="true" ma:displayName="Taxonomy Catch All Column" ma:hidden="true" ma:list="{dc702cfd-497d-4a2d-a664-0bbe2d773282}" ma:internalName="TaxCatchAll" ma:showField="CatchAllData" ma:web="ceb6ebf0-4951-45fe-b9e1-f894b3300eb6">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dc702cfd-497d-4a2d-a664-0bbe2d773282}" ma:internalName="TaxCatchAllLabel" ma:readOnly="true" ma:showField="CatchAllDataLabel" ma:web="ceb6ebf0-4951-45fe-b9e1-f894b3300eb6">
      <xsd:complexType>
        <xsd:complexContent>
          <xsd:extension base="dms:MultiChoiceLookup">
            <xsd:sequence>
              <xsd:element name="Value" type="dms:Lookup" maxOccurs="unbounded" minOccurs="0" nillable="true"/>
            </xsd:sequence>
          </xsd:extension>
        </xsd:complexContent>
      </xsd:complexType>
    </xsd:element>
    <xsd:element name="TaxKeywordTaxHTField" ma:index="11" nillable="true" ma:taxonomy="true" ma:internalName="TaxKeywordTaxHTField" ma:taxonomyFieldName="TaxKeyword" ma:displayName="Keywords" ma:fieldId="{23f27201-bee3-471e-b2e7-b64fd8b7ca38}" ma:taxonomyMulti="true" ma:sspId="066cce89-072b-4f4d-b2a0-03c7f9c533b4" ma:termSetId="00000000-0000-0000-0000-000000000000" ma:anchorId="00000000-0000-0000-0000-000000000000" ma:open="true" ma:isKeyword="true">
      <xsd:complexType>
        <xsd:sequence>
          <xsd:element ref="pc:Terms" minOccurs="0" maxOccurs="1"/>
        </xsd:sequence>
      </xsd:complexType>
    </xsd:element>
    <xsd:element name="Important" ma:index="15" nillable="true" ma:displayName="Important" ma:default="0" ma:description="Documents marked as Important will be displayed on landing page experiences" ma:internalName="Important">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eb6ebf0-4951-45fe-b9e1-f894b3300eb6" elementFormDefault="qualified">
    <xsd:import namespace="http://schemas.microsoft.com/office/2006/documentManagement/types"/>
    <xsd:import namespace="http://schemas.microsoft.com/office/infopath/2007/PartnerControls"/>
    <xsd:element name="SharedWithUsers" ma:index="16"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C2EFF6-308F-4980-B17C-841EE29F9AF8}">
  <ds:schemaRefs>
    <ds:schemaRef ds:uri="f3bf1d77-4bac-44ca-88a5-659cecf55cb7"/>
    <ds:schemaRef ds:uri="http://schemas.microsoft.com/office/2006/documentManagement/types"/>
    <ds:schemaRef ds:uri="http://schemas.microsoft.com/office/2006/metadata/properties"/>
    <ds:schemaRef ds:uri="http://purl.org/dc/elements/1.1/"/>
    <ds:schemaRef ds:uri="ceb6ebf0-4951-45fe-b9e1-f894b3300eb6"/>
    <ds:schemaRef ds:uri="http://www.w3.org/XML/1998/namespace"/>
    <ds:schemaRef ds:uri="http://purl.org/dc/terms/"/>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93766ABC-3E42-4F7E-BACA-C11E6994BD03}">
  <ds:schemaRefs>
    <ds:schemaRef ds:uri="http://schemas.microsoft.com/sharepoint/v3/contenttype/forms"/>
  </ds:schemaRefs>
</ds:datastoreItem>
</file>

<file path=customXml/itemProps3.xml><?xml version="1.0" encoding="utf-8"?>
<ds:datastoreItem xmlns:ds="http://schemas.openxmlformats.org/officeDocument/2006/customXml" ds:itemID="{76648C3E-E063-4AD8-8CC4-F406F2C81E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bf1d77-4bac-44ca-88a5-659cecf55cb7"/>
    <ds:schemaRef ds:uri="ceb6ebf0-4951-45fe-b9e1-f894b3300e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10438</TotalTime>
  <Words>2503</Words>
  <Application>Microsoft Office PowerPoint</Application>
  <PresentationFormat>Widescreen</PresentationFormat>
  <Paragraphs>572</Paragraphs>
  <Slides>17</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Aptos</vt:lpstr>
      <vt:lpstr>Arial</vt:lpstr>
      <vt:lpstr>Calibri</vt:lpstr>
      <vt:lpstr>Cambria Math</vt:lpstr>
      <vt:lpstr>Office Theme</vt:lpstr>
      <vt:lpstr>Custom Design</vt:lpstr>
      <vt:lpstr>Polytomous Item Sets in CAT: Novel Representations for Online Calibration</vt:lpstr>
      <vt:lpstr>Background --Polytomous item Set</vt:lpstr>
      <vt:lpstr>Background --Online calibration</vt:lpstr>
      <vt:lpstr>Background --Item set online calibration</vt:lpstr>
      <vt:lpstr>Pretest Item Set Selection</vt:lpstr>
      <vt:lpstr>Fisher information matrix construction</vt:lpstr>
      <vt:lpstr>Fisher information matrix construction -- Summation</vt:lpstr>
      <vt:lpstr>Fisher information matrix construction --Block Diagonal</vt:lpstr>
      <vt:lpstr>Fisher information matrix construction --Super Polytomous</vt:lpstr>
      <vt:lpstr>Fisher information matrix construction --Ordered Thresholds</vt:lpstr>
      <vt:lpstr>Research Design</vt:lpstr>
      <vt:lpstr>Item Level Results</vt:lpstr>
      <vt:lpstr>Item Level Results</vt:lpstr>
      <vt:lpstr>Threshold Level Results</vt:lpstr>
      <vt:lpstr>Summary </vt:lpstr>
      <vt:lpstr>PowerPoint Presentation</vt:lpstr>
      <vt:lpstr>Additional results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Kalona Owens</dc:creator>
  <cp:keywords>PowerPoint Template</cp:keywords>
  <cp:lastModifiedBy>Zhuoran Wang</cp:lastModifiedBy>
  <cp:revision>7</cp:revision>
  <cp:lastPrinted>2018-06-26T18:41:45Z</cp:lastPrinted>
  <dcterms:created xsi:type="dcterms:W3CDTF">2018-06-26T20:01:08Z</dcterms:created>
  <dcterms:modified xsi:type="dcterms:W3CDTF">2024-11-14T22:33:18Z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0x0101006E5E6B6BC1D1144AAD886E45ED32CC21009071635C3325C84A9E38880F644C9C1D</vt:lpwstr>
  </property>
  <property fmtid="{D5CDD505-2E9C-101B-9397-08002B2CF9AE}" pid="3" name="NCSBN Managed Metadata">
    <vt:lpwstr>151;#Marketing ＆ Communications|79a53d34-de74-471f-b55e-85f3dc06d5cb</vt:lpwstr>
  </property>
  <property fmtid="{D5CDD505-2E9C-101B-9397-08002B2CF9AE}" pid="4" name="TaxKeyword">
    <vt:lpwstr>434;#PowerPoint Template|2d421856-445a-4750-a3f3-20d456d18631</vt:lpwstr>
  </property>
</Properties>
</file>