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8.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01" r:id="rId2"/>
    <p:sldId id="292" r:id="rId3"/>
    <p:sldId id="303" r:id="rId4"/>
    <p:sldId id="291" r:id="rId5"/>
    <p:sldId id="266" r:id="rId6"/>
    <p:sldId id="269" r:id="rId7"/>
    <p:sldId id="256" r:id="rId8"/>
    <p:sldId id="304" r:id="rId9"/>
    <p:sldId id="305" r:id="rId10"/>
    <p:sldId id="293" r:id="rId11"/>
    <p:sldId id="294" r:id="rId12"/>
    <p:sldId id="295" r:id="rId13"/>
    <p:sldId id="308" r:id="rId14"/>
    <p:sldId id="307" r:id="rId15"/>
    <p:sldId id="259" r:id="rId16"/>
    <p:sldId id="262" r:id="rId17"/>
    <p:sldId id="306" r:id="rId18"/>
    <p:sldId id="263" r:id="rId19"/>
    <p:sldId id="265" r:id="rId20"/>
    <p:sldId id="309" r:id="rId21"/>
    <p:sldId id="302" r:id="rId22"/>
    <p:sldId id="310" r:id="rId23"/>
    <p:sldId id="267" r:id="rId24"/>
    <p:sldId id="264"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48"/>
    <p:restoredTop sz="79142"/>
  </p:normalViewPr>
  <p:slideViewPr>
    <p:cSldViewPr snapToGrid="0">
      <p:cViewPr varScale="1">
        <p:scale>
          <a:sx n="93" d="100"/>
          <a:sy n="93" d="100"/>
        </p:scale>
        <p:origin x="5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Macintosh%20HD:Users:mbb411:Desktop:SimulationData:CATDemo.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bb411/Desktop/Scott/Ideas_for_Testing/PROMIS_Item_Bank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bb411/Documents/Presentations/Ideas_for_Testing_2022/Scott/Ideas_for_Testing_data/PROMIS%20Depression%20Inform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bb411/Documents/Presentations/Ideas_for_Testing_2022/Scott/Ideas_for_Testing_data/PROMIS%20Depression%20Inform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bb411/Documents/Presentations/Ideas_for_Testing_2022/Scott/Ideas_for_Testing_data/PROMIS%20Depression%20Informa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Users/mbb411/Documents/Presentations/Ideas_for_Testing_2022/Scott/Ideas_for_Testing_data/PROMIS%20Depression%20Information.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mbb411/Documents/Presentations/Ideas_for_Testing_2022/Scott/Ideas_for_Testing_data/PROMIS%20Depression%20Information.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oleObject" Target="file:////Users/mbb411/Documents/Presentations/Ideas_for_Testing_2022/Scott/Ideas_for_Testing_data/PROMIS%20Depression%20Inform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32860872481305E-2"/>
          <c:y val="0.17199076302676269"/>
          <c:w val="0.84589770160754618"/>
          <c:h val="0.72579196293361381"/>
        </c:manualLayout>
      </c:layout>
      <c:lineChart>
        <c:grouping val="standard"/>
        <c:varyColors val="0"/>
        <c:ser>
          <c:idx val="0"/>
          <c:order val="0"/>
          <c:tx>
            <c:v>Category 0</c:v>
          </c:tx>
          <c:spPr>
            <a:ln w="38100" cap="rnd">
              <a:solidFill>
                <a:schemeClr val="accent1"/>
              </a:solidFill>
              <a:round/>
            </a:ln>
            <a:effectLst/>
          </c:spPr>
          <c:marker>
            <c:symbol val="none"/>
          </c:marker>
          <c:cat>
            <c:numRef>
              <c:f>Prob_2.6853!$A$1:$A$81</c:f>
              <c:numCache>
                <c:formatCode>General</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-0.1</c:v>
                </c:pt>
                <c:pt idx="40">
                  <c:v>0</c:v>
                </c:pt>
                <c:pt idx="41">
                  <c:v>0.1</c:v>
                </c:pt>
                <c:pt idx="42">
                  <c:v>0.2</c:v>
                </c:pt>
                <c:pt idx="43">
                  <c:v>0.3</c:v>
                </c:pt>
                <c:pt idx="44">
                  <c:v>0.4</c:v>
                </c:pt>
                <c:pt idx="45">
                  <c:v>0.5</c:v>
                </c:pt>
                <c:pt idx="46">
                  <c:v>0.6</c:v>
                </c:pt>
                <c:pt idx="47">
                  <c:v>0.7</c:v>
                </c:pt>
                <c:pt idx="48">
                  <c:v>0.8</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Prob_2.6853!$C$1:$C$81</c:f>
              <c:numCache>
                <c:formatCode>General</c:formatCode>
                <c:ptCount val="8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0.99</c:v>
                </c:pt>
                <c:pt idx="19">
                  <c:v>0.99</c:v>
                </c:pt>
                <c:pt idx="20">
                  <c:v>0.99</c:v>
                </c:pt>
                <c:pt idx="21">
                  <c:v>0.99</c:v>
                </c:pt>
                <c:pt idx="22">
                  <c:v>0.98</c:v>
                </c:pt>
                <c:pt idx="23">
                  <c:v>0.98</c:v>
                </c:pt>
                <c:pt idx="24">
                  <c:v>0.97</c:v>
                </c:pt>
                <c:pt idx="25">
                  <c:v>0.96</c:v>
                </c:pt>
                <c:pt idx="26">
                  <c:v>0.95</c:v>
                </c:pt>
                <c:pt idx="27">
                  <c:v>0.94</c:v>
                </c:pt>
                <c:pt idx="28">
                  <c:v>0.92</c:v>
                </c:pt>
                <c:pt idx="29">
                  <c:v>0.9</c:v>
                </c:pt>
                <c:pt idx="30">
                  <c:v>0.87</c:v>
                </c:pt>
                <c:pt idx="31">
                  <c:v>0.83</c:v>
                </c:pt>
                <c:pt idx="32">
                  <c:v>0.79</c:v>
                </c:pt>
                <c:pt idx="33">
                  <c:v>0.75</c:v>
                </c:pt>
                <c:pt idx="34">
                  <c:v>0.69</c:v>
                </c:pt>
                <c:pt idx="35">
                  <c:v>0.63</c:v>
                </c:pt>
                <c:pt idx="36">
                  <c:v>0.56999999999999995</c:v>
                </c:pt>
                <c:pt idx="37">
                  <c:v>0.5</c:v>
                </c:pt>
                <c:pt idx="38">
                  <c:v>0.43</c:v>
                </c:pt>
                <c:pt idx="39">
                  <c:v>0.37</c:v>
                </c:pt>
                <c:pt idx="40">
                  <c:v>0.31</c:v>
                </c:pt>
                <c:pt idx="41">
                  <c:v>0.26</c:v>
                </c:pt>
                <c:pt idx="42">
                  <c:v>0.21</c:v>
                </c:pt>
                <c:pt idx="43">
                  <c:v>0.17</c:v>
                </c:pt>
                <c:pt idx="44">
                  <c:v>0.13</c:v>
                </c:pt>
                <c:pt idx="45">
                  <c:v>0.1</c:v>
                </c:pt>
                <c:pt idx="46">
                  <c:v>0.08</c:v>
                </c:pt>
                <c:pt idx="47">
                  <c:v>0.06</c:v>
                </c:pt>
                <c:pt idx="48">
                  <c:v>0.05</c:v>
                </c:pt>
                <c:pt idx="49">
                  <c:v>0.04</c:v>
                </c:pt>
                <c:pt idx="50">
                  <c:v>0.03</c:v>
                </c:pt>
                <c:pt idx="51">
                  <c:v>0.02</c:v>
                </c:pt>
                <c:pt idx="52">
                  <c:v>0.02</c:v>
                </c:pt>
                <c:pt idx="53">
                  <c:v>0.01</c:v>
                </c:pt>
                <c:pt idx="54">
                  <c:v>0.01</c:v>
                </c:pt>
                <c:pt idx="55">
                  <c:v>0.01</c:v>
                </c:pt>
                <c:pt idx="56">
                  <c:v>0.01</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smooth val="0"/>
          <c:extLst>
            <c:ext xmlns:c16="http://schemas.microsoft.com/office/drawing/2014/chart" uri="{C3380CC4-5D6E-409C-BE32-E72D297353CC}">
              <c16:uniqueId val="{00000000-5E65-6847-98A9-0599061EA0EF}"/>
            </c:ext>
          </c:extLst>
        </c:ser>
        <c:ser>
          <c:idx val="1"/>
          <c:order val="1"/>
          <c:tx>
            <c:v>Category 1</c:v>
          </c:tx>
          <c:spPr>
            <a:ln w="38100" cap="rnd">
              <a:solidFill>
                <a:schemeClr val="accent2"/>
              </a:solidFill>
              <a:round/>
            </a:ln>
            <a:effectLst/>
          </c:spPr>
          <c:marker>
            <c:symbol val="none"/>
          </c:marker>
          <c:cat>
            <c:numRef>
              <c:f>Prob_2.6853!$A$1:$A$81</c:f>
              <c:numCache>
                <c:formatCode>General</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-0.1</c:v>
                </c:pt>
                <c:pt idx="40">
                  <c:v>0</c:v>
                </c:pt>
                <c:pt idx="41">
                  <c:v>0.1</c:v>
                </c:pt>
                <c:pt idx="42">
                  <c:v>0.2</c:v>
                </c:pt>
                <c:pt idx="43">
                  <c:v>0.3</c:v>
                </c:pt>
                <c:pt idx="44">
                  <c:v>0.4</c:v>
                </c:pt>
                <c:pt idx="45">
                  <c:v>0.5</c:v>
                </c:pt>
                <c:pt idx="46">
                  <c:v>0.6</c:v>
                </c:pt>
                <c:pt idx="47">
                  <c:v>0.7</c:v>
                </c:pt>
                <c:pt idx="48">
                  <c:v>0.8</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Prob_2.6853!$E$1:$E$81</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0.01</c:v>
                </c:pt>
                <c:pt idx="19">
                  <c:v>0.01</c:v>
                </c:pt>
                <c:pt idx="20">
                  <c:v>0.01</c:v>
                </c:pt>
                <c:pt idx="21">
                  <c:v>0.01</c:v>
                </c:pt>
                <c:pt idx="22">
                  <c:v>0.01</c:v>
                </c:pt>
                <c:pt idx="23">
                  <c:v>0.02</c:v>
                </c:pt>
                <c:pt idx="24">
                  <c:v>0.03</c:v>
                </c:pt>
                <c:pt idx="25">
                  <c:v>0.03</c:v>
                </c:pt>
                <c:pt idx="26">
                  <c:v>0.04</c:v>
                </c:pt>
                <c:pt idx="27">
                  <c:v>0.05</c:v>
                </c:pt>
                <c:pt idx="28">
                  <c:v>7.0000000000000007E-2</c:v>
                </c:pt>
                <c:pt idx="29">
                  <c:v>0.09</c:v>
                </c:pt>
                <c:pt idx="30">
                  <c:v>0.11</c:v>
                </c:pt>
                <c:pt idx="31">
                  <c:v>0.14000000000000001</c:v>
                </c:pt>
                <c:pt idx="32">
                  <c:v>0.17</c:v>
                </c:pt>
                <c:pt idx="33">
                  <c:v>0.21</c:v>
                </c:pt>
                <c:pt idx="34">
                  <c:v>0.25</c:v>
                </c:pt>
                <c:pt idx="35">
                  <c:v>0.28999999999999998</c:v>
                </c:pt>
                <c:pt idx="36">
                  <c:v>0.33</c:v>
                </c:pt>
                <c:pt idx="37">
                  <c:v>0.37</c:v>
                </c:pt>
                <c:pt idx="38">
                  <c:v>0.41</c:v>
                </c:pt>
                <c:pt idx="39">
                  <c:v>0.43</c:v>
                </c:pt>
                <c:pt idx="40">
                  <c:v>0.45</c:v>
                </c:pt>
                <c:pt idx="41">
                  <c:v>0.45</c:v>
                </c:pt>
                <c:pt idx="42">
                  <c:v>0.44</c:v>
                </c:pt>
                <c:pt idx="43">
                  <c:v>0.42</c:v>
                </c:pt>
                <c:pt idx="44">
                  <c:v>0.38</c:v>
                </c:pt>
                <c:pt idx="45">
                  <c:v>0.34</c:v>
                </c:pt>
                <c:pt idx="46">
                  <c:v>0.3</c:v>
                </c:pt>
                <c:pt idx="47">
                  <c:v>0.26</c:v>
                </c:pt>
                <c:pt idx="48">
                  <c:v>0.22</c:v>
                </c:pt>
                <c:pt idx="49">
                  <c:v>0.18</c:v>
                </c:pt>
                <c:pt idx="50">
                  <c:v>0.15</c:v>
                </c:pt>
                <c:pt idx="51">
                  <c:v>0.12</c:v>
                </c:pt>
                <c:pt idx="52">
                  <c:v>0.09</c:v>
                </c:pt>
                <c:pt idx="53">
                  <c:v>7.0000000000000007E-2</c:v>
                </c:pt>
                <c:pt idx="54">
                  <c:v>0.06</c:v>
                </c:pt>
                <c:pt idx="55">
                  <c:v>0.04</c:v>
                </c:pt>
                <c:pt idx="56">
                  <c:v>0.03</c:v>
                </c:pt>
                <c:pt idx="57">
                  <c:v>0.03</c:v>
                </c:pt>
                <c:pt idx="58">
                  <c:v>0.02</c:v>
                </c:pt>
                <c:pt idx="59">
                  <c:v>0.02</c:v>
                </c:pt>
                <c:pt idx="60">
                  <c:v>0.01</c:v>
                </c:pt>
                <c:pt idx="61">
                  <c:v>0.01</c:v>
                </c:pt>
                <c:pt idx="62">
                  <c:v>0.01</c:v>
                </c:pt>
                <c:pt idx="63">
                  <c:v>0.01</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smooth val="0"/>
          <c:extLst>
            <c:ext xmlns:c16="http://schemas.microsoft.com/office/drawing/2014/chart" uri="{C3380CC4-5D6E-409C-BE32-E72D297353CC}">
              <c16:uniqueId val="{00000001-5E65-6847-98A9-0599061EA0EF}"/>
            </c:ext>
          </c:extLst>
        </c:ser>
        <c:ser>
          <c:idx val="2"/>
          <c:order val="2"/>
          <c:tx>
            <c:v>Category 2</c:v>
          </c:tx>
          <c:spPr>
            <a:ln w="38100" cap="rnd">
              <a:solidFill>
                <a:schemeClr val="accent3"/>
              </a:solidFill>
              <a:round/>
            </a:ln>
            <a:effectLst/>
          </c:spPr>
          <c:marker>
            <c:symbol val="none"/>
          </c:marker>
          <c:cat>
            <c:numRef>
              <c:f>Prob_2.6853!$A$1:$A$81</c:f>
              <c:numCache>
                <c:formatCode>General</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-0.1</c:v>
                </c:pt>
                <c:pt idx="40">
                  <c:v>0</c:v>
                </c:pt>
                <c:pt idx="41">
                  <c:v>0.1</c:v>
                </c:pt>
                <c:pt idx="42">
                  <c:v>0.2</c:v>
                </c:pt>
                <c:pt idx="43">
                  <c:v>0.3</c:v>
                </c:pt>
                <c:pt idx="44">
                  <c:v>0.4</c:v>
                </c:pt>
                <c:pt idx="45">
                  <c:v>0.5</c:v>
                </c:pt>
                <c:pt idx="46">
                  <c:v>0.6</c:v>
                </c:pt>
                <c:pt idx="47">
                  <c:v>0.7</c:v>
                </c:pt>
                <c:pt idx="48">
                  <c:v>0.8</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Prob_2.6853!$G$1:$G$81</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0.01</c:v>
                </c:pt>
                <c:pt idx="26">
                  <c:v>0.01</c:v>
                </c:pt>
                <c:pt idx="27">
                  <c:v>0.01</c:v>
                </c:pt>
                <c:pt idx="28">
                  <c:v>0.01</c:v>
                </c:pt>
                <c:pt idx="29">
                  <c:v>0.02</c:v>
                </c:pt>
                <c:pt idx="30">
                  <c:v>0.02</c:v>
                </c:pt>
                <c:pt idx="31">
                  <c:v>0.03</c:v>
                </c:pt>
                <c:pt idx="32">
                  <c:v>0.03</c:v>
                </c:pt>
                <c:pt idx="33">
                  <c:v>0.04</c:v>
                </c:pt>
                <c:pt idx="34">
                  <c:v>0.05</c:v>
                </c:pt>
                <c:pt idx="35">
                  <c:v>7.0000000000000007E-2</c:v>
                </c:pt>
                <c:pt idx="36">
                  <c:v>0.09</c:v>
                </c:pt>
                <c:pt idx="37">
                  <c:v>0.11</c:v>
                </c:pt>
                <c:pt idx="38">
                  <c:v>0.14000000000000001</c:v>
                </c:pt>
                <c:pt idx="39">
                  <c:v>0.18</c:v>
                </c:pt>
                <c:pt idx="40">
                  <c:v>0.22</c:v>
                </c:pt>
                <c:pt idx="41">
                  <c:v>0.26</c:v>
                </c:pt>
                <c:pt idx="42">
                  <c:v>0.31</c:v>
                </c:pt>
                <c:pt idx="43">
                  <c:v>0.36</c:v>
                </c:pt>
                <c:pt idx="44">
                  <c:v>0.41</c:v>
                </c:pt>
                <c:pt idx="45">
                  <c:v>0.46</c:v>
                </c:pt>
                <c:pt idx="46">
                  <c:v>0.5</c:v>
                </c:pt>
                <c:pt idx="47">
                  <c:v>0.53</c:v>
                </c:pt>
                <c:pt idx="48">
                  <c:v>0.55000000000000004</c:v>
                </c:pt>
                <c:pt idx="49">
                  <c:v>0.56000000000000005</c:v>
                </c:pt>
                <c:pt idx="50">
                  <c:v>0.55000000000000004</c:v>
                </c:pt>
                <c:pt idx="51">
                  <c:v>0.53</c:v>
                </c:pt>
                <c:pt idx="52">
                  <c:v>0.49</c:v>
                </c:pt>
                <c:pt idx="53">
                  <c:v>0.45</c:v>
                </c:pt>
                <c:pt idx="54">
                  <c:v>0.4</c:v>
                </c:pt>
                <c:pt idx="55">
                  <c:v>0.35</c:v>
                </c:pt>
                <c:pt idx="56">
                  <c:v>0.3</c:v>
                </c:pt>
                <c:pt idx="57">
                  <c:v>0.25</c:v>
                </c:pt>
                <c:pt idx="58">
                  <c:v>0.21</c:v>
                </c:pt>
                <c:pt idx="59">
                  <c:v>0.17</c:v>
                </c:pt>
                <c:pt idx="60">
                  <c:v>0.14000000000000001</c:v>
                </c:pt>
                <c:pt idx="61">
                  <c:v>0.11</c:v>
                </c:pt>
                <c:pt idx="62">
                  <c:v>0.09</c:v>
                </c:pt>
                <c:pt idx="63">
                  <c:v>7.0000000000000007E-2</c:v>
                </c:pt>
                <c:pt idx="64">
                  <c:v>0.05</c:v>
                </c:pt>
                <c:pt idx="65">
                  <c:v>0.04</c:v>
                </c:pt>
                <c:pt idx="66">
                  <c:v>0.03</c:v>
                </c:pt>
                <c:pt idx="67">
                  <c:v>0.02</c:v>
                </c:pt>
                <c:pt idx="68">
                  <c:v>0.02</c:v>
                </c:pt>
                <c:pt idx="69">
                  <c:v>0.01</c:v>
                </c:pt>
                <c:pt idx="70">
                  <c:v>0.01</c:v>
                </c:pt>
                <c:pt idx="71">
                  <c:v>0.01</c:v>
                </c:pt>
                <c:pt idx="72">
                  <c:v>0.01</c:v>
                </c:pt>
                <c:pt idx="73">
                  <c:v>0</c:v>
                </c:pt>
                <c:pt idx="74">
                  <c:v>0</c:v>
                </c:pt>
                <c:pt idx="75">
                  <c:v>0</c:v>
                </c:pt>
                <c:pt idx="76">
                  <c:v>0</c:v>
                </c:pt>
                <c:pt idx="77">
                  <c:v>0</c:v>
                </c:pt>
                <c:pt idx="78">
                  <c:v>0</c:v>
                </c:pt>
                <c:pt idx="79">
                  <c:v>0</c:v>
                </c:pt>
                <c:pt idx="80">
                  <c:v>0</c:v>
                </c:pt>
              </c:numCache>
            </c:numRef>
          </c:val>
          <c:smooth val="0"/>
          <c:extLst>
            <c:ext xmlns:c16="http://schemas.microsoft.com/office/drawing/2014/chart" uri="{C3380CC4-5D6E-409C-BE32-E72D297353CC}">
              <c16:uniqueId val="{00000002-5E65-6847-98A9-0599061EA0EF}"/>
            </c:ext>
          </c:extLst>
        </c:ser>
        <c:ser>
          <c:idx val="3"/>
          <c:order val="3"/>
          <c:tx>
            <c:v>Category 3</c:v>
          </c:tx>
          <c:spPr>
            <a:ln w="38100" cap="rnd">
              <a:solidFill>
                <a:schemeClr val="accent4"/>
              </a:solidFill>
              <a:round/>
            </a:ln>
            <a:effectLst/>
          </c:spPr>
          <c:marker>
            <c:symbol val="none"/>
          </c:marker>
          <c:cat>
            <c:numRef>
              <c:f>Prob_2.6853!$A$1:$A$81</c:f>
              <c:numCache>
                <c:formatCode>General</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-0.1</c:v>
                </c:pt>
                <c:pt idx="40">
                  <c:v>0</c:v>
                </c:pt>
                <c:pt idx="41">
                  <c:v>0.1</c:v>
                </c:pt>
                <c:pt idx="42">
                  <c:v>0.2</c:v>
                </c:pt>
                <c:pt idx="43">
                  <c:v>0.3</c:v>
                </c:pt>
                <c:pt idx="44">
                  <c:v>0.4</c:v>
                </c:pt>
                <c:pt idx="45">
                  <c:v>0.5</c:v>
                </c:pt>
                <c:pt idx="46">
                  <c:v>0.6</c:v>
                </c:pt>
                <c:pt idx="47">
                  <c:v>0.7</c:v>
                </c:pt>
                <c:pt idx="48">
                  <c:v>0.8</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Prob_2.6853!$I$1:$I$81</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0.01</c:v>
                </c:pt>
                <c:pt idx="36">
                  <c:v>0.01</c:v>
                </c:pt>
                <c:pt idx="37">
                  <c:v>0.01</c:v>
                </c:pt>
                <c:pt idx="38">
                  <c:v>0.01</c:v>
                </c:pt>
                <c:pt idx="39">
                  <c:v>0.02</c:v>
                </c:pt>
                <c:pt idx="40">
                  <c:v>0.02</c:v>
                </c:pt>
                <c:pt idx="41">
                  <c:v>0.03</c:v>
                </c:pt>
                <c:pt idx="42">
                  <c:v>0.04</c:v>
                </c:pt>
                <c:pt idx="43">
                  <c:v>0.05</c:v>
                </c:pt>
                <c:pt idx="44">
                  <c:v>7.0000000000000007E-2</c:v>
                </c:pt>
                <c:pt idx="45">
                  <c:v>0.08</c:v>
                </c:pt>
                <c:pt idx="46">
                  <c:v>0.11</c:v>
                </c:pt>
                <c:pt idx="47">
                  <c:v>0.13</c:v>
                </c:pt>
                <c:pt idx="48">
                  <c:v>0.17</c:v>
                </c:pt>
                <c:pt idx="49">
                  <c:v>0.2</c:v>
                </c:pt>
                <c:pt idx="50">
                  <c:v>0.25</c:v>
                </c:pt>
                <c:pt idx="51">
                  <c:v>0.3</c:v>
                </c:pt>
                <c:pt idx="52">
                  <c:v>0.35</c:v>
                </c:pt>
                <c:pt idx="53">
                  <c:v>0.4</c:v>
                </c:pt>
                <c:pt idx="54">
                  <c:v>0.45</c:v>
                </c:pt>
                <c:pt idx="55">
                  <c:v>0.49</c:v>
                </c:pt>
                <c:pt idx="56">
                  <c:v>0.53</c:v>
                </c:pt>
                <c:pt idx="57">
                  <c:v>0.55000000000000004</c:v>
                </c:pt>
                <c:pt idx="58">
                  <c:v>0.56000000000000005</c:v>
                </c:pt>
                <c:pt idx="59">
                  <c:v>0.56000000000000005</c:v>
                </c:pt>
                <c:pt idx="60">
                  <c:v>0.54</c:v>
                </c:pt>
                <c:pt idx="61">
                  <c:v>0.52</c:v>
                </c:pt>
                <c:pt idx="62">
                  <c:v>0.48</c:v>
                </c:pt>
                <c:pt idx="63">
                  <c:v>0.43</c:v>
                </c:pt>
                <c:pt idx="64">
                  <c:v>0.38</c:v>
                </c:pt>
                <c:pt idx="65">
                  <c:v>0.33</c:v>
                </c:pt>
                <c:pt idx="66">
                  <c:v>0.28000000000000003</c:v>
                </c:pt>
                <c:pt idx="67">
                  <c:v>0.23</c:v>
                </c:pt>
                <c:pt idx="68">
                  <c:v>0.19</c:v>
                </c:pt>
                <c:pt idx="69">
                  <c:v>0.15</c:v>
                </c:pt>
                <c:pt idx="70">
                  <c:v>0.12</c:v>
                </c:pt>
                <c:pt idx="71">
                  <c:v>0.1</c:v>
                </c:pt>
                <c:pt idx="72">
                  <c:v>0.08</c:v>
                </c:pt>
                <c:pt idx="73">
                  <c:v>0.06</c:v>
                </c:pt>
                <c:pt idx="74">
                  <c:v>0.05</c:v>
                </c:pt>
                <c:pt idx="75">
                  <c:v>0.04</c:v>
                </c:pt>
                <c:pt idx="76">
                  <c:v>0.03</c:v>
                </c:pt>
                <c:pt idx="77">
                  <c:v>0.02</c:v>
                </c:pt>
                <c:pt idx="78">
                  <c:v>0.02</c:v>
                </c:pt>
                <c:pt idx="79">
                  <c:v>0.01</c:v>
                </c:pt>
                <c:pt idx="80">
                  <c:v>0.01</c:v>
                </c:pt>
              </c:numCache>
            </c:numRef>
          </c:val>
          <c:smooth val="0"/>
          <c:extLst>
            <c:ext xmlns:c16="http://schemas.microsoft.com/office/drawing/2014/chart" uri="{C3380CC4-5D6E-409C-BE32-E72D297353CC}">
              <c16:uniqueId val="{00000003-5E65-6847-98A9-0599061EA0EF}"/>
            </c:ext>
          </c:extLst>
        </c:ser>
        <c:ser>
          <c:idx val="4"/>
          <c:order val="4"/>
          <c:tx>
            <c:v>Category 4</c:v>
          </c:tx>
          <c:spPr>
            <a:ln w="38100" cap="rnd">
              <a:solidFill>
                <a:schemeClr val="accent5"/>
              </a:solidFill>
              <a:round/>
            </a:ln>
            <a:effectLst/>
          </c:spPr>
          <c:marker>
            <c:symbol val="none"/>
          </c:marker>
          <c:cat>
            <c:numRef>
              <c:f>Prob_2.6853!$A$1:$A$81</c:f>
              <c:numCache>
                <c:formatCode>General</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-0.1</c:v>
                </c:pt>
                <c:pt idx="40">
                  <c:v>0</c:v>
                </c:pt>
                <c:pt idx="41">
                  <c:v>0.1</c:v>
                </c:pt>
                <c:pt idx="42">
                  <c:v>0.2</c:v>
                </c:pt>
                <c:pt idx="43">
                  <c:v>0.3</c:v>
                </c:pt>
                <c:pt idx="44">
                  <c:v>0.4</c:v>
                </c:pt>
                <c:pt idx="45">
                  <c:v>0.5</c:v>
                </c:pt>
                <c:pt idx="46">
                  <c:v>0.6</c:v>
                </c:pt>
                <c:pt idx="47">
                  <c:v>0.7</c:v>
                </c:pt>
                <c:pt idx="48">
                  <c:v>0.8</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Prob_2.6853!$K$1:$K$81</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0.01</c:v>
                </c:pt>
                <c:pt idx="45">
                  <c:v>0.01</c:v>
                </c:pt>
                <c:pt idx="46">
                  <c:v>0.01</c:v>
                </c:pt>
                <c:pt idx="47">
                  <c:v>0.01</c:v>
                </c:pt>
                <c:pt idx="48">
                  <c:v>0.02</c:v>
                </c:pt>
                <c:pt idx="49">
                  <c:v>0.02</c:v>
                </c:pt>
                <c:pt idx="50">
                  <c:v>0.03</c:v>
                </c:pt>
                <c:pt idx="51">
                  <c:v>0.04</c:v>
                </c:pt>
                <c:pt idx="52">
                  <c:v>0.05</c:v>
                </c:pt>
                <c:pt idx="53">
                  <c:v>0.06</c:v>
                </c:pt>
                <c:pt idx="54">
                  <c:v>0.08</c:v>
                </c:pt>
                <c:pt idx="55">
                  <c:v>0.1</c:v>
                </c:pt>
                <c:pt idx="56">
                  <c:v>0.13</c:v>
                </c:pt>
                <c:pt idx="57">
                  <c:v>0.16</c:v>
                </c:pt>
                <c:pt idx="58">
                  <c:v>0.2</c:v>
                </c:pt>
                <c:pt idx="59">
                  <c:v>0.25</c:v>
                </c:pt>
                <c:pt idx="60">
                  <c:v>0.3</c:v>
                </c:pt>
                <c:pt idx="61">
                  <c:v>0.36</c:v>
                </c:pt>
                <c:pt idx="62">
                  <c:v>0.43</c:v>
                </c:pt>
                <c:pt idx="63">
                  <c:v>0.49</c:v>
                </c:pt>
                <c:pt idx="64">
                  <c:v>0.56000000000000005</c:v>
                </c:pt>
                <c:pt idx="65">
                  <c:v>0.63</c:v>
                </c:pt>
                <c:pt idx="66">
                  <c:v>0.69</c:v>
                </c:pt>
                <c:pt idx="67">
                  <c:v>0.74</c:v>
                </c:pt>
                <c:pt idx="68">
                  <c:v>0.79</c:v>
                </c:pt>
                <c:pt idx="69">
                  <c:v>0.83</c:v>
                </c:pt>
                <c:pt idx="70">
                  <c:v>0.87</c:v>
                </c:pt>
                <c:pt idx="71">
                  <c:v>0.89</c:v>
                </c:pt>
                <c:pt idx="72">
                  <c:v>0.92</c:v>
                </c:pt>
                <c:pt idx="73">
                  <c:v>0.93</c:v>
                </c:pt>
                <c:pt idx="74">
                  <c:v>0.95</c:v>
                </c:pt>
                <c:pt idx="75">
                  <c:v>0.96</c:v>
                </c:pt>
                <c:pt idx="76">
                  <c:v>0.97</c:v>
                </c:pt>
                <c:pt idx="77">
                  <c:v>0.98</c:v>
                </c:pt>
                <c:pt idx="78">
                  <c:v>0.98</c:v>
                </c:pt>
                <c:pt idx="79">
                  <c:v>0.99</c:v>
                </c:pt>
                <c:pt idx="80">
                  <c:v>0.99</c:v>
                </c:pt>
              </c:numCache>
            </c:numRef>
          </c:val>
          <c:smooth val="0"/>
          <c:extLst>
            <c:ext xmlns:c16="http://schemas.microsoft.com/office/drawing/2014/chart" uri="{C3380CC4-5D6E-409C-BE32-E72D297353CC}">
              <c16:uniqueId val="{00000004-5E65-6847-98A9-0599061EA0EF}"/>
            </c:ext>
          </c:extLst>
        </c:ser>
        <c:dLbls>
          <c:showLegendKey val="0"/>
          <c:showVal val="0"/>
          <c:showCatName val="0"/>
          <c:showSerName val="0"/>
          <c:showPercent val="0"/>
          <c:showBubbleSize val="0"/>
        </c:dLbls>
        <c:smooth val="0"/>
        <c:axId val="566837760"/>
        <c:axId val="566838544"/>
      </c:lineChart>
      <c:catAx>
        <c:axId val="56683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566838544"/>
        <c:crosses val="autoZero"/>
        <c:auto val="1"/>
        <c:lblAlgn val="ctr"/>
        <c:lblOffset val="100"/>
        <c:noMultiLvlLbl val="0"/>
      </c:catAx>
      <c:valAx>
        <c:axId val="5668385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6837760"/>
        <c:crosses val="autoZero"/>
        <c:crossBetween val="between"/>
      </c:valAx>
      <c:spPr>
        <a:noFill/>
        <a:ln>
          <a:noFill/>
        </a:ln>
        <a:effectLst/>
      </c:spPr>
    </c:plotArea>
    <c:legend>
      <c:legendPos val="t"/>
      <c:layout>
        <c:manualLayout>
          <c:xMode val="edge"/>
          <c:yMode val="edge"/>
          <c:x val="0.22146583410832116"/>
          <c:y val="2.1490395598135242E-2"/>
          <c:w val="0.68080049599220605"/>
          <c:h val="0.13242652512712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Bank Item Count</c:v>
          </c:tx>
          <c:spPr>
            <a:ln w="25400" cap="rnd">
              <a:noFill/>
              <a:round/>
            </a:ln>
            <a:effectLst/>
          </c:spPr>
          <c:marker>
            <c:symbol val="circle"/>
            <c:size val="5"/>
            <c:spPr>
              <a:solidFill>
                <a:schemeClr val="accent1"/>
              </a:solidFill>
              <a:ln w="9525">
                <a:solidFill>
                  <a:schemeClr val="accent1"/>
                </a:solidFill>
              </a:ln>
              <a:effectLst/>
            </c:spPr>
          </c:marker>
          <c:yVal>
            <c:numRef>
              <c:f>Sheet1!$B$2:$B$350</c:f>
              <c:numCache>
                <c:formatCode>General</c:formatCode>
                <c:ptCount val="349"/>
                <c:pt idx="0">
                  <c:v>5</c:v>
                </c:pt>
                <c:pt idx="1">
                  <c:v>6</c:v>
                </c:pt>
                <c:pt idx="2">
                  <c:v>7</c:v>
                </c:pt>
                <c:pt idx="3">
                  <c:v>7</c:v>
                </c:pt>
                <c:pt idx="4">
                  <c:v>8</c:v>
                </c:pt>
                <c:pt idx="5">
                  <c:v>8</c:v>
                </c:pt>
                <c:pt idx="6">
                  <c:v>8</c:v>
                </c:pt>
                <c:pt idx="7">
                  <c:v>8</c:v>
                </c:pt>
                <c:pt idx="8">
                  <c:v>9</c:v>
                </c:pt>
                <c:pt idx="9">
                  <c:v>9</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11</c:v>
                </c:pt>
                <c:pt idx="36">
                  <c:v>11</c:v>
                </c:pt>
                <c:pt idx="37">
                  <c:v>11</c:v>
                </c:pt>
                <c:pt idx="38">
                  <c:v>11</c:v>
                </c:pt>
                <c:pt idx="39">
                  <c:v>11</c:v>
                </c:pt>
                <c:pt idx="40">
                  <c:v>11</c:v>
                </c:pt>
                <c:pt idx="41">
                  <c:v>11</c:v>
                </c:pt>
                <c:pt idx="42">
                  <c:v>12</c:v>
                </c:pt>
                <c:pt idx="43">
                  <c:v>12</c:v>
                </c:pt>
                <c:pt idx="44">
                  <c:v>12</c:v>
                </c:pt>
                <c:pt idx="45">
                  <c:v>12</c:v>
                </c:pt>
                <c:pt idx="46">
                  <c:v>12</c:v>
                </c:pt>
                <c:pt idx="47">
                  <c:v>12</c:v>
                </c:pt>
                <c:pt idx="48">
                  <c:v>12</c:v>
                </c:pt>
                <c:pt idx="49">
                  <c:v>12</c:v>
                </c:pt>
                <c:pt idx="50">
                  <c:v>12</c:v>
                </c:pt>
                <c:pt idx="51">
                  <c:v>12</c:v>
                </c:pt>
                <c:pt idx="52">
                  <c:v>12</c:v>
                </c:pt>
                <c:pt idx="53">
                  <c:v>12</c:v>
                </c:pt>
                <c:pt idx="54">
                  <c:v>12</c:v>
                </c:pt>
                <c:pt idx="55">
                  <c:v>12</c:v>
                </c:pt>
                <c:pt idx="56">
                  <c:v>13</c:v>
                </c:pt>
                <c:pt idx="57">
                  <c:v>13</c:v>
                </c:pt>
                <c:pt idx="58">
                  <c:v>13</c:v>
                </c:pt>
                <c:pt idx="59">
                  <c:v>13</c:v>
                </c:pt>
                <c:pt idx="60">
                  <c:v>13</c:v>
                </c:pt>
                <c:pt idx="61">
                  <c:v>13</c:v>
                </c:pt>
                <c:pt idx="62">
                  <c:v>13</c:v>
                </c:pt>
                <c:pt idx="63">
                  <c:v>13</c:v>
                </c:pt>
                <c:pt idx="64">
                  <c:v>13</c:v>
                </c:pt>
                <c:pt idx="65">
                  <c:v>13</c:v>
                </c:pt>
                <c:pt idx="66">
                  <c:v>13</c:v>
                </c:pt>
                <c:pt idx="67">
                  <c:v>13</c:v>
                </c:pt>
                <c:pt idx="68">
                  <c:v>13</c:v>
                </c:pt>
                <c:pt idx="69">
                  <c:v>13</c:v>
                </c:pt>
                <c:pt idx="70">
                  <c:v>13</c:v>
                </c:pt>
                <c:pt idx="71">
                  <c:v>13</c:v>
                </c:pt>
                <c:pt idx="72">
                  <c:v>13</c:v>
                </c:pt>
                <c:pt idx="73">
                  <c:v>13</c:v>
                </c:pt>
                <c:pt idx="74">
                  <c:v>13</c:v>
                </c:pt>
                <c:pt idx="75">
                  <c:v>13</c:v>
                </c:pt>
                <c:pt idx="76">
                  <c:v>13</c:v>
                </c:pt>
                <c:pt idx="77">
                  <c:v>13</c:v>
                </c:pt>
                <c:pt idx="78">
                  <c:v>13</c:v>
                </c:pt>
                <c:pt idx="79">
                  <c:v>13</c:v>
                </c:pt>
                <c:pt idx="80">
                  <c:v>13</c:v>
                </c:pt>
                <c:pt idx="81">
                  <c:v>14</c:v>
                </c:pt>
                <c:pt idx="82">
                  <c:v>14</c:v>
                </c:pt>
                <c:pt idx="83">
                  <c:v>14</c:v>
                </c:pt>
                <c:pt idx="84">
                  <c:v>14</c:v>
                </c:pt>
                <c:pt idx="85">
                  <c:v>14</c:v>
                </c:pt>
                <c:pt idx="86">
                  <c:v>14</c:v>
                </c:pt>
                <c:pt idx="87">
                  <c:v>14</c:v>
                </c:pt>
                <c:pt idx="88">
                  <c:v>14</c:v>
                </c:pt>
                <c:pt idx="89">
                  <c:v>14</c:v>
                </c:pt>
                <c:pt idx="90">
                  <c:v>14</c:v>
                </c:pt>
                <c:pt idx="91">
                  <c:v>14</c:v>
                </c:pt>
                <c:pt idx="92">
                  <c:v>14</c:v>
                </c:pt>
                <c:pt idx="93">
                  <c:v>14</c:v>
                </c:pt>
                <c:pt idx="94">
                  <c:v>15</c:v>
                </c:pt>
                <c:pt idx="95">
                  <c:v>15</c:v>
                </c:pt>
                <c:pt idx="96">
                  <c:v>15</c:v>
                </c:pt>
                <c:pt idx="97">
                  <c:v>15</c:v>
                </c:pt>
                <c:pt idx="98">
                  <c:v>15</c:v>
                </c:pt>
                <c:pt idx="99">
                  <c:v>15</c:v>
                </c:pt>
                <c:pt idx="100">
                  <c:v>15</c:v>
                </c:pt>
                <c:pt idx="101">
                  <c:v>15</c:v>
                </c:pt>
                <c:pt idx="102">
                  <c:v>15</c:v>
                </c:pt>
                <c:pt idx="103">
                  <c:v>15</c:v>
                </c:pt>
                <c:pt idx="104">
                  <c:v>15</c:v>
                </c:pt>
                <c:pt idx="105">
                  <c:v>15</c:v>
                </c:pt>
                <c:pt idx="106">
                  <c:v>15</c:v>
                </c:pt>
                <c:pt idx="107">
                  <c:v>15</c:v>
                </c:pt>
                <c:pt idx="108">
                  <c:v>15</c:v>
                </c:pt>
                <c:pt idx="109">
                  <c:v>15</c:v>
                </c:pt>
                <c:pt idx="110">
                  <c:v>15</c:v>
                </c:pt>
                <c:pt idx="111">
                  <c:v>15</c:v>
                </c:pt>
                <c:pt idx="112">
                  <c:v>15</c:v>
                </c:pt>
                <c:pt idx="113">
                  <c:v>15</c:v>
                </c:pt>
                <c:pt idx="114">
                  <c:v>15</c:v>
                </c:pt>
                <c:pt idx="115">
                  <c:v>15</c:v>
                </c:pt>
                <c:pt idx="116">
                  <c:v>15</c:v>
                </c:pt>
                <c:pt idx="117">
                  <c:v>15</c:v>
                </c:pt>
                <c:pt idx="118">
                  <c:v>15</c:v>
                </c:pt>
                <c:pt idx="119">
                  <c:v>15</c:v>
                </c:pt>
                <c:pt idx="120">
                  <c:v>15</c:v>
                </c:pt>
                <c:pt idx="121">
                  <c:v>16</c:v>
                </c:pt>
                <c:pt idx="122">
                  <c:v>16</c:v>
                </c:pt>
                <c:pt idx="123">
                  <c:v>16</c:v>
                </c:pt>
                <c:pt idx="124">
                  <c:v>16</c:v>
                </c:pt>
                <c:pt idx="125">
                  <c:v>16</c:v>
                </c:pt>
                <c:pt idx="126">
                  <c:v>16</c:v>
                </c:pt>
                <c:pt idx="127">
                  <c:v>16</c:v>
                </c:pt>
                <c:pt idx="128">
                  <c:v>16</c:v>
                </c:pt>
                <c:pt idx="129">
                  <c:v>16</c:v>
                </c:pt>
                <c:pt idx="130">
                  <c:v>16</c:v>
                </c:pt>
                <c:pt idx="131">
                  <c:v>16</c:v>
                </c:pt>
                <c:pt idx="132">
                  <c:v>16</c:v>
                </c:pt>
                <c:pt idx="133">
                  <c:v>16</c:v>
                </c:pt>
                <c:pt idx="134">
                  <c:v>16</c:v>
                </c:pt>
                <c:pt idx="135">
                  <c:v>16</c:v>
                </c:pt>
                <c:pt idx="136">
                  <c:v>16</c:v>
                </c:pt>
                <c:pt idx="137">
                  <c:v>17</c:v>
                </c:pt>
                <c:pt idx="138">
                  <c:v>17</c:v>
                </c:pt>
                <c:pt idx="139">
                  <c:v>17</c:v>
                </c:pt>
                <c:pt idx="140">
                  <c:v>17</c:v>
                </c:pt>
                <c:pt idx="141">
                  <c:v>17</c:v>
                </c:pt>
                <c:pt idx="142">
                  <c:v>17</c:v>
                </c:pt>
                <c:pt idx="143">
                  <c:v>17</c:v>
                </c:pt>
                <c:pt idx="144">
                  <c:v>17</c:v>
                </c:pt>
                <c:pt idx="145">
                  <c:v>17</c:v>
                </c:pt>
                <c:pt idx="146">
                  <c:v>17</c:v>
                </c:pt>
                <c:pt idx="147">
                  <c:v>17</c:v>
                </c:pt>
                <c:pt idx="148">
                  <c:v>18</c:v>
                </c:pt>
                <c:pt idx="149">
                  <c:v>18</c:v>
                </c:pt>
                <c:pt idx="150">
                  <c:v>18</c:v>
                </c:pt>
                <c:pt idx="151">
                  <c:v>18</c:v>
                </c:pt>
                <c:pt idx="152">
                  <c:v>18</c:v>
                </c:pt>
                <c:pt idx="153">
                  <c:v>18</c:v>
                </c:pt>
                <c:pt idx="154">
                  <c:v>18</c:v>
                </c:pt>
                <c:pt idx="155">
                  <c:v>18</c:v>
                </c:pt>
                <c:pt idx="156">
                  <c:v>18</c:v>
                </c:pt>
                <c:pt idx="157">
                  <c:v>18</c:v>
                </c:pt>
                <c:pt idx="158">
                  <c:v>18</c:v>
                </c:pt>
                <c:pt idx="159">
                  <c:v>19</c:v>
                </c:pt>
                <c:pt idx="160">
                  <c:v>19</c:v>
                </c:pt>
                <c:pt idx="161">
                  <c:v>19</c:v>
                </c:pt>
                <c:pt idx="162">
                  <c:v>19</c:v>
                </c:pt>
                <c:pt idx="163">
                  <c:v>19</c:v>
                </c:pt>
                <c:pt idx="164">
                  <c:v>19</c:v>
                </c:pt>
                <c:pt idx="165">
                  <c:v>19</c:v>
                </c:pt>
                <c:pt idx="166">
                  <c:v>19</c:v>
                </c:pt>
                <c:pt idx="167">
                  <c:v>19</c:v>
                </c:pt>
                <c:pt idx="168">
                  <c:v>19</c:v>
                </c:pt>
                <c:pt idx="169">
                  <c:v>19</c:v>
                </c:pt>
                <c:pt idx="170">
                  <c:v>20</c:v>
                </c:pt>
                <c:pt idx="171">
                  <c:v>20</c:v>
                </c:pt>
                <c:pt idx="172">
                  <c:v>20</c:v>
                </c:pt>
                <c:pt idx="173">
                  <c:v>20</c:v>
                </c:pt>
                <c:pt idx="174">
                  <c:v>20</c:v>
                </c:pt>
                <c:pt idx="175">
                  <c:v>20</c:v>
                </c:pt>
                <c:pt idx="176">
                  <c:v>20</c:v>
                </c:pt>
                <c:pt idx="177">
                  <c:v>20</c:v>
                </c:pt>
                <c:pt idx="178">
                  <c:v>20</c:v>
                </c:pt>
                <c:pt idx="179">
                  <c:v>21</c:v>
                </c:pt>
                <c:pt idx="180">
                  <c:v>21</c:v>
                </c:pt>
                <c:pt idx="181">
                  <c:v>21</c:v>
                </c:pt>
                <c:pt idx="182">
                  <c:v>21</c:v>
                </c:pt>
                <c:pt idx="183">
                  <c:v>22</c:v>
                </c:pt>
                <c:pt idx="184">
                  <c:v>22</c:v>
                </c:pt>
                <c:pt idx="185">
                  <c:v>22</c:v>
                </c:pt>
                <c:pt idx="186">
                  <c:v>22</c:v>
                </c:pt>
                <c:pt idx="187">
                  <c:v>22</c:v>
                </c:pt>
                <c:pt idx="188">
                  <c:v>23</c:v>
                </c:pt>
                <c:pt idx="189">
                  <c:v>23</c:v>
                </c:pt>
                <c:pt idx="190">
                  <c:v>23</c:v>
                </c:pt>
                <c:pt idx="191">
                  <c:v>23</c:v>
                </c:pt>
                <c:pt idx="192">
                  <c:v>23</c:v>
                </c:pt>
                <c:pt idx="193">
                  <c:v>23</c:v>
                </c:pt>
                <c:pt idx="194">
                  <c:v>23</c:v>
                </c:pt>
                <c:pt idx="195">
                  <c:v>23</c:v>
                </c:pt>
                <c:pt idx="196">
                  <c:v>23</c:v>
                </c:pt>
                <c:pt idx="197">
                  <c:v>23</c:v>
                </c:pt>
                <c:pt idx="198">
                  <c:v>23</c:v>
                </c:pt>
                <c:pt idx="199">
                  <c:v>23</c:v>
                </c:pt>
                <c:pt idx="200">
                  <c:v>23</c:v>
                </c:pt>
                <c:pt idx="201">
                  <c:v>23</c:v>
                </c:pt>
                <c:pt idx="202">
                  <c:v>23</c:v>
                </c:pt>
                <c:pt idx="203">
                  <c:v>24</c:v>
                </c:pt>
                <c:pt idx="204">
                  <c:v>24</c:v>
                </c:pt>
                <c:pt idx="205">
                  <c:v>24</c:v>
                </c:pt>
                <c:pt idx="206">
                  <c:v>24</c:v>
                </c:pt>
                <c:pt idx="207">
                  <c:v>24</c:v>
                </c:pt>
                <c:pt idx="208">
                  <c:v>24</c:v>
                </c:pt>
                <c:pt idx="209">
                  <c:v>24</c:v>
                </c:pt>
                <c:pt idx="210">
                  <c:v>24</c:v>
                </c:pt>
                <c:pt idx="211">
                  <c:v>25</c:v>
                </c:pt>
                <c:pt idx="212">
                  <c:v>25</c:v>
                </c:pt>
                <c:pt idx="213">
                  <c:v>25</c:v>
                </c:pt>
                <c:pt idx="214">
                  <c:v>25</c:v>
                </c:pt>
                <c:pt idx="215">
                  <c:v>25</c:v>
                </c:pt>
                <c:pt idx="216">
                  <c:v>25</c:v>
                </c:pt>
                <c:pt idx="217">
                  <c:v>26</c:v>
                </c:pt>
                <c:pt idx="218">
                  <c:v>26</c:v>
                </c:pt>
                <c:pt idx="219">
                  <c:v>26</c:v>
                </c:pt>
                <c:pt idx="220">
                  <c:v>26</c:v>
                </c:pt>
                <c:pt idx="221">
                  <c:v>26</c:v>
                </c:pt>
                <c:pt idx="222">
                  <c:v>26</c:v>
                </c:pt>
                <c:pt idx="223">
                  <c:v>27</c:v>
                </c:pt>
                <c:pt idx="224">
                  <c:v>27</c:v>
                </c:pt>
                <c:pt idx="225">
                  <c:v>27</c:v>
                </c:pt>
                <c:pt idx="226">
                  <c:v>27</c:v>
                </c:pt>
                <c:pt idx="227">
                  <c:v>27</c:v>
                </c:pt>
                <c:pt idx="228">
                  <c:v>27</c:v>
                </c:pt>
                <c:pt idx="229">
                  <c:v>27</c:v>
                </c:pt>
                <c:pt idx="230">
                  <c:v>27</c:v>
                </c:pt>
                <c:pt idx="231">
                  <c:v>27</c:v>
                </c:pt>
                <c:pt idx="232">
                  <c:v>27</c:v>
                </c:pt>
                <c:pt idx="233">
                  <c:v>28</c:v>
                </c:pt>
                <c:pt idx="234">
                  <c:v>28</c:v>
                </c:pt>
                <c:pt idx="235">
                  <c:v>28</c:v>
                </c:pt>
                <c:pt idx="236">
                  <c:v>28</c:v>
                </c:pt>
                <c:pt idx="237">
                  <c:v>28</c:v>
                </c:pt>
                <c:pt idx="238">
                  <c:v>28</c:v>
                </c:pt>
                <c:pt idx="239">
                  <c:v>28</c:v>
                </c:pt>
                <c:pt idx="240">
                  <c:v>28</c:v>
                </c:pt>
                <c:pt idx="241">
                  <c:v>28</c:v>
                </c:pt>
                <c:pt idx="242">
                  <c:v>28</c:v>
                </c:pt>
                <c:pt idx="243">
                  <c:v>28</c:v>
                </c:pt>
                <c:pt idx="244">
                  <c:v>28</c:v>
                </c:pt>
                <c:pt idx="245">
                  <c:v>28</c:v>
                </c:pt>
                <c:pt idx="246">
                  <c:v>28</c:v>
                </c:pt>
                <c:pt idx="247">
                  <c:v>29</c:v>
                </c:pt>
                <c:pt idx="248">
                  <c:v>29</c:v>
                </c:pt>
                <c:pt idx="249">
                  <c:v>29</c:v>
                </c:pt>
                <c:pt idx="250">
                  <c:v>29</c:v>
                </c:pt>
                <c:pt idx="251">
                  <c:v>29</c:v>
                </c:pt>
                <c:pt idx="252">
                  <c:v>29</c:v>
                </c:pt>
                <c:pt idx="253">
                  <c:v>29</c:v>
                </c:pt>
                <c:pt idx="254">
                  <c:v>29</c:v>
                </c:pt>
                <c:pt idx="255">
                  <c:v>29</c:v>
                </c:pt>
                <c:pt idx="256">
                  <c:v>29</c:v>
                </c:pt>
                <c:pt idx="257">
                  <c:v>30</c:v>
                </c:pt>
                <c:pt idx="258">
                  <c:v>30</c:v>
                </c:pt>
                <c:pt idx="259">
                  <c:v>30</c:v>
                </c:pt>
                <c:pt idx="260">
                  <c:v>31</c:v>
                </c:pt>
                <c:pt idx="261">
                  <c:v>31</c:v>
                </c:pt>
                <c:pt idx="262">
                  <c:v>31</c:v>
                </c:pt>
                <c:pt idx="263">
                  <c:v>31</c:v>
                </c:pt>
                <c:pt idx="264">
                  <c:v>32</c:v>
                </c:pt>
                <c:pt idx="265">
                  <c:v>32</c:v>
                </c:pt>
                <c:pt idx="266">
                  <c:v>32</c:v>
                </c:pt>
                <c:pt idx="267">
                  <c:v>32</c:v>
                </c:pt>
                <c:pt idx="268">
                  <c:v>32</c:v>
                </c:pt>
                <c:pt idx="269">
                  <c:v>33</c:v>
                </c:pt>
                <c:pt idx="270">
                  <c:v>33</c:v>
                </c:pt>
                <c:pt idx="271">
                  <c:v>33</c:v>
                </c:pt>
                <c:pt idx="272">
                  <c:v>33</c:v>
                </c:pt>
                <c:pt idx="273">
                  <c:v>33</c:v>
                </c:pt>
                <c:pt idx="274">
                  <c:v>33</c:v>
                </c:pt>
                <c:pt idx="275">
                  <c:v>34</c:v>
                </c:pt>
                <c:pt idx="276">
                  <c:v>34</c:v>
                </c:pt>
                <c:pt idx="277">
                  <c:v>34</c:v>
                </c:pt>
                <c:pt idx="278">
                  <c:v>34</c:v>
                </c:pt>
                <c:pt idx="279">
                  <c:v>34</c:v>
                </c:pt>
                <c:pt idx="280">
                  <c:v>35</c:v>
                </c:pt>
                <c:pt idx="281">
                  <c:v>35</c:v>
                </c:pt>
                <c:pt idx="282">
                  <c:v>35</c:v>
                </c:pt>
                <c:pt idx="283">
                  <c:v>35</c:v>
                </c:pt>
                <c:pt idx="284">
                  <c:v>35</c:v>
                </c:pt>
                <c:pt idx="285">
                  <c:v>35</c:v>
                </c:pt>
                <c:pt idx="286">
                  <c:v>35</c:v>
                </c:pt>
                <c:pt idx="287">
                  <c:v>35</c:v>
                </c:pt>
                <c:pt idx="288">
                  <c:v>37</c:v>
                </c:pt>
                <c:pt idx="289">
                  <c:v>37</c:v>
                </c:pt>
                <c:pt idx="290">
                  <c:v>37</c:v>
                </c:pt>
                <c:pt idx="291">
                  <c:v>37</c:v>
                </c:pt>
                <c:pt idx="292">
                  <c:v>39</c:v>
                </c:pt>
                <c:pt idx="293">
                  <c:v>39</c:v>
                </c:pt>
                <c:pt idx="294">
                  <c:v>39</c:v>
                </c:pt>
                <c:pt idx="295">
                  <c:v>39</c:v>
                </c:pt>
                <c:pt idx="296">
                  <c:v>39</c:v>
                </c:pt>
                <c:pt idx="297">
                  <c:v>39</c:v>
                </c:pt>
                <c:pt idx="298">
                  <c:v>40</c:v>
                </c:pt>
                <c:pt idx="299">
                  <c:v>40</c:v>
                </c:pt>
                <c:pt idx="300">
                  <c:v>40</c:v>
                </c:pt>
                <c:pt idx="301">
                  <c:v>40</c:v>
                </c:pt>
                <c:pt idx="302">
                  <c:v>40</c:v>
                </c:pt>
                <c:pt idx="303">
                  <c:v>40</c:v>
                </c:pt>
                <c:pt idx="304">
                  <c:v>41</c:v>
                </c:pt>
                <c:pt idx="305">
                  <c:v>42</c:v>
                </c:pt>
                <c:pt idx="306">
                  <c:v>42</c:v>
                </c:pt>
                <c:pt idx="307">
                  <c:v>42</c:v>
                </c:pt>
                <c:pt idx="308">
                  <c:v>42</c:v>
                </c:pt>
                <c:pt idx="309">
                  <c:v>43</c:v>
                </c:pt>
                <c:pt idx="310">
                  <c:v>43</c:v>
                </c:pt>
                <c:pt idx="311">
                  <c:v>43</c:v>
                </c:pt>
                <c:pt idx="312">
                  <c:v>43</c:v>
                </c:pt>
                <c:pt idx="313">
                  <c:v>43</c:v>
                </c:pt>
                <c:pt idx="314">
                  <c:v>43</c:v>
                </c:pt>
                <c:pt idx="315">
                  <c:v>44</c:v>
                </c:pt>
                <c:pt idx="316">
                  <c:v>44</c:v>
                </c:pt>
                <c:pt idx="317">
                  <c:v>44</c:v>
                </c:pt>
                <c:pt idx="318">
                  <c:v>44</c:v>
                </c:pt>
                <c:pt idx="319">
                  <c:v>44</c:v>
                </c:pt>
                <c:pt idx="320">
                  <c:v>44</c:v>
                </c:pt>
                <c:pt idx="321">
                  <c:v>44</c:v>
                </c:pt>
                <c:pt idx="322">
                  <c:v>45</c:v>
                </c:pt>
                <c:pt idx="323">
                  <c:v>45</c:v>
                </c:pt>
                <c:pt idx="324">
                  <c:v>45</c:v>
                </c:pt>
                <c:pt idx="325">
                  <c:v>46</c:v>
                </c:pt>
                <c:pt idx="326">
                  <c:v>46</c:v>
                </c:pt>
                <c:pt idx="327">
                  <c:v>46</c:v>
                </c:pt>
                <c:pt idx="328">
                  <c:v>47</c:v>
                </c:pt>
                <c:pt idx="329">
                  <c:v>47</c:v>
                </c:pt>
                <c:pt idx="330">
                  <c:v>47</c:v>
                </c:pt>
                <c:pt idx="331">
                  <c:v>47</c:v>
                </c:pt>
                <c:pt idx="332">
                  <c:v>47</c:v>
                </c:pt>
                <c:pt idx="333">
                  <c:v>47</c:v>
                </c:pt>
                <c:pt idx="334">
                  <c:v>51</c:v>
                </c:pt>
                <c:pt idx="335">
                  <c:v>51</c:v>
                </c:pt>
                <c:pt idx="336">
                  <c:v>54</c:v>
                </c:pt>
                <c:pt idx="337">
                  <c:v>56</c:v>
                </c:pt>
                <c:pt idx="338">
                  <c:v>73</c:v>
                </c:pt>
                <c:pt idx="339">
                  <c:v>95</c:v>
                </c:pt>
                <c:pt idx="340">
                  <c:v>95</c:v>
                </c:pt>
                <c:pt idx="341">
                  <c:v>95</c:v>
                </c:pt>
                <c:pt idx="342">
                  <c:v>95</c:v>
                </c:pt>
                <c:pt idx="343">
                  <c:v>111</c:v>
                </c:pt>
                <c:pt idx="344">
                  <c:v>111</c:v>
                </c:pt>
                <c:pt idx="345">
                  <c:v>165</c:v>
                </c:pt>
                <c:pt idx="346">
                  <c:v>165</c:v>
                </c:pt>
                <c:pt idx="347">
                  <c:v>165</c:v>
                </c:pt>
                <c:pt idx="348">
                  <c:v>165</c:v>
                </c:pt>
              </c:numCache>
            </c:numRef>
          </c:yVal>
          <c:smooth val="0"/>
          <c:extLst>
            <c:ext xmlns:c16="http://schemas.microsoft.com/office/drawing/2014/chart" uri="{C3380CC4-5D6E-409C-BE32-E72D297353CC}">
              <c16:uniqueId val="{00000000-ECAD-284D-9917-F62CEFFA12AC}"/>
            </c:ext>
          </c:extLst>
        </c:ser>
        <c:dLbls>
          <c:showLegendKey val="0"/>
          <c:showVal val="0"/>
          <c:showCatName val="0"/>
          <c:showSerName val="0"/>
          <c:showPercent val="0"/>
          <c:showBubbleSize val="0"/>
        </c:dLbls>
        <c:axId val="392967440"/>
        <c:axId val="392976880"/>
      </c:scatterChart>
      <c:valAx>
        <c:axId val="392967440"/>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392976880"/>
        <c:crosses val="autoZero"/>
        <c:crossBetween val="midCat"/>
      </c:valAx>
      <c:valAx>
        <c:axId val="39297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latin typeface="+mj-lt"/>
                  </a:rPr>
                  <a:t>Item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967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PROMIS Bank v1.0 - Depression - Items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DepBank!$B$1</c:f>
              <c:strCache>
                <c:ptCount val="1"/>
                <c:pt idx="0">
                  <c:v>EDDEP04</c:v>
                </c:pt>
              </c:strCache>
            </c:strRef>
          </c:tx>
          <c:spPr>
            <a:ln w="28575" cap="rnd">
              <a:solidFill>
                <a:schemeClr val="accent1"/>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DepBank!$B$2:$B$82</c:f>
              <c:numCache>
                <c:formatCode>0.00E+00</c:formatCode>
                <c:ptCount val="81"/>
                <c:pt idx="0">
                  <c:v>1.3000008922113699E-7</c:v>
                </c:pt>
                <c:pt idx="1">
                  <c:v>1.9907410237700499E-7</c:v>
                </c:pt>
                <c:pt idx="2">
                  <c:v>3.0484977598443298E-7</c:v>
                </c:pt>
                <c:pt idx="3">
                  <c:v>4.6682810186189398E-7</c:v>
                </c:pt>
                <c:pt idx="4">
                  <c:v>7.1487169022367105E-7</c:v>
                </c:pt>
                <c:pt idx="5">
                  <c:v>1.0947102884920401E-6</c:v>
                </c:pt>
                <c:pt idx="6">
                  <c:v>1.6763715859528201E-6</c:v>
                </c:pt>
                <c:pt idx="7">
                  <c:v>2.5670916114318002E-6</c:v>
                </c:pt>
                <c:pt idx="8">
                  <c:v>3.9310848819034699E-6</c:v>
                </c:pt>
                <c:pt idx="9">
                  <c:v>6.0198191005105099E-6</c:v>
                </c:pt>
                <c:pt idx="10">
                  <c:v>9.2183757568593101E-6</c:v>
                </c:pt>
                <c:pt idx="11">
                  <c:v>1.4116443413000301E-5</c:v>
                </c:pt>
                <c:pt idx="12">
                  <c:v>2.16170313264587E-5</c:v>
                </c:pt>
                <c:pt idx="13">
                  <c:v>3.3102944175858702E-5</c:v>
                </c:pt>
                <c:pt idx="14">
                  <c:v>5.06917050740665E-5</c:v>
                </c:pt>
                <c:pt idx="15">
                  <c:v>7.7625914625791597E-5</c:v>
                </c:pt>
                <c:pt idx="16" formatCode="General">
                  <c:v>1.18870989151671E-4</c:v>
                </c:pt>
                <c:pt idx="17" formatCode="General">
                  <c:v>1.8203042147671601E-4</c:v>
                </c:pt>
                <c:pt idx="18" formatCode="General">
                  <c:v>2.787471704539E-4</c:v>
                </c:pt>
                <c:pt idx="19" formatCode="General">
                  <c:v>4.2684923014862101E-4</c:v>
                </c:pt>
                <c:pt idx="20" formatCode="General">
                  <c:v>6.5363420864778801E-4</c:v>
                </c:pt>
                <c:pt idx="21" formatCode="General">
                  <c:v>1.00089675335496E-3</c:v>
                </c:pt>
                <c:pt idx="22" formatCode="General">
                  <c:v>1.5326216696515899E-3</c:v>
                </c:pt>
                <c:pt idx="23" formatCode="General">
                  <c:v>2.34675163101262E-3</c:v>
                </c:pt>
                <c:pt idx="24" formatCode="General">
                  <c:v>3.59317692269187E-3</c:v>
                </c:pt>
                <c:pt idx="25" formatCode="General">
                  <c:v>5.5012121261482803E-3</c:v>
                </c:pt>
                <c:pt idx="26" formatCode="General">
                  <c:v>8.4215043025593194E-3</c:v>
                </c:pt>
                <c:pt idx="27" formatCode="General">
                  <c:v>1.2889815618122399E-2</c:v>
                </c:pt>
                <c:pt idx="28" formatCode="General">
                  <c:v>1.9723777374732299E-2</c:v>
                </c:pt>
                <c:pt idx="29" formatCode="General">
                  <c:v>3.0168908699426601E-2</c:v>
                </c:pt>
                <c:pt idx="30" formatCode="General">
                  <c:v>4.6117227506342798E-2</c:v>
                </c:pt>
                <c:pt idx="31" formatCode="General">
                  <c:v>7.0430436453931294E-2</c:v>
                </c:pt>
                <c:pt idx="32" formatCode="General">
                  <c:v>0.10740812381105699</c:v>
                </c:pt>
                <c:pt idx="33" formatCode="General">
                  <c:v>0.16344370801112801</c:v>
                </c:pt>
                <c:pt idx="34" formatCode="General">
                  <c:v>0.247891384304818</c:v>
                </c:pt>
                <c:pt idx="35" formatCode="General">
                  <c:v>0.37409050229770402</c:v>
                </c:pt>
                <c:pt idx="36" formatCode="General">
                  <c:v>0.56028840377758204</c:v>
                </c:pt>
                <c:pt idx="37" formatCode="General">
                  <c:v>0.82975251071335099</c:v>
                </c:pt>
                <c:pt idx="38" formatCode="General">
                  <c:v>1.20855531634804</c:v>
                </c:pt>
                <c:pt idx="39" formatCode="General">
                  <c:v>1.71849991906598</c:v>
                </c:pt>
                <c:pt idx="40" formatCode="General">
                  <c:v>2.3625247589741001</c:v>
                </c:pt>
                <c:pt idx="41" formatCode="General">
                  <c:v>3.1036058720039499</c:v>
                </c:pt>
                <c:pt idx="42" formatCode="General">
                  <c:v>3.8490434163564902</c:v>
                </c:pt>
                <c:pt idx="43" formatCode="General">
                  <c:v>4.4653624945456896</c:v>
                </c:pt>
                <c:pt idx="44" formatCode="General">
                  <c:v>4.8413801407378001</c:v>
                </c:pt>
                <c:pt idx="45" formatCode="General">
                  <c:v>4.9676284105641297</c:v>
                </c:pt>
                <c:pt idx="46" formatCode="General">
                  <c:v>4.9531844088941002</c:v>
                </c:pt>
                <c:pt idx="47" formatCode="General">
                  <c:v>4.9417899930167799</c:v>
                </c:pt>
                <c:pt idx="48" formatCode="General">
                  <c:v>4.9950027146896101</c:v>
                </c:pt>
                <c:pt idx="49" formatCode="General">
                  <c:v>5.05134791607008</c:v>
                </c:pt>
                <c:pt idx="50" formatCode="General">
                  <c:v>5.0008057529878096</c:v>
                </c:pt>
                <c:pt idx="51" formatCode="General">
                  <c:v>4.8054838977626497</c:v>
                </c:pt>
                <c:pt idx="52" formatCode="General">
                  <c:v>4.5513248917564004</c:v>
                </c:pt>
                <c:pt idx="53" formatCode="General">
                  <c:v>4.3863679397997304</c:v>
                </c:pt>
                <c:pt idx="54" formatCode="General">
                  <c:v>4.4090430045687796</c:v>
                </c:pt>
                <c:pt idx="55" formatCode="General">
                  <c:v>4.5953182974784497</c:v>
                </c:pt>
                <c:pt idx="56" formatCode="General">
                  <c:v>4.8086239617848801</c:v>
                </c:pt>
                <c:pt idx="57" formatCode="General">
                  <c:v>4.8886106290266698</c:v>
                </c:pt>
                <c:pt idx="58" formatCode="General">
                  <c:v>4.7658736634360102</c:v>
                </c:pt>
                <c:pt idx="59" formatCode="General">
                  <c:v>4.5144948590116396</c:v>
                </c:pt>
                <c:pt idx="60" formatCode="General">
                  <c:v>4.2968570508831299</c:v>
                </c:pt>
                <c:pt idx="61" formatCode="General">
                  <c:v>4.2497859287416597</c:v>
                </c:pt>
                <c:pt idx="62" formatCode="General">
                  <c:v>4.3952653851460202</c:v>
                </c:pt>
                <c:pt idx="63" formatCode="General">
                  <c:v>4.6207605728647101</c:v>
                </c:pt>
                <c:pt idx="64" formatCode="General">
                  <c:v>4.7356248840261701</c:v>
                </c:pt>
                <c:pt idx="65" formatCode="General">
                  <c:v>4.5793989819162499</c:v>
                </c:pt>
                <c:pt idx="66" formatCode="General">
                  <c:v>4.11462137425886</c:v>
                </c:pt>
                <c:pt idx="67" formatCode="General">
                  <c:v>3.4336206925722701</c:v>
                </c:pt>
                <c:pt idx="68" formatCode="General">
                  <c:v>2.68489111866994</c:v>
                </c:pt>
                <c:pt idx="69" formatCode="General">
                  <c:v>1.9924816892475401</c:v>
                </c:pt>
                <c:pt idx="70" formatCode="General">
                  <c:v>1.42149563174444</c:v>
                </c:pt>
                <c:pt idx="71" formatCode="General">
                  <c:v>0.98575634954264402</c:v>
                </c:pt>
                <c:pt idx="72" formatCode="General">
                  <c:v>0.67018471239615696</c:v>
                </c:pt>
                <c:pt idx="73" formatCode="General">
                  <c:v>0.44952206788892102</c:v>
                </c:pt>
                <c:pt idx="74" formatCode="General">
                  <c:v>0.298786973659392</c:v>
                </c:pt>
                <c:pt idx="75" formatCode="General">
                  <c:v>0.19739920835094199</c:v>
                </c:pt>
                <c:pt idx="76" formatCode="General">
                  <c:v>0.129894824348018</c:v>
                </c:pt>
                <c:pt idx="77" formatCode="General">
                  <c:v>8.5249985217063604E-2</c:v>
                </c:pt>
                <c:pt idx="78" formatCode="General">
                  <c:v>5.5852890751076002E-2</c:v>
                </c:pt>
                <c:pt idx="79" formatCode="General">
                  <c:v>3.6551461555965399E-2</c:v>
                </c:pt>
                <c:pt idx="80" formatCode="General">
                  <c:v>2.3902407031959599E-2</c:v>
                </c:pt>
              </c:numCache>
            </c:numRef>
          </c:val>
          <c:smooth val="0"/>
          <c:extLst>
            <c:ext xmlns:c16="http://schemas.microsoft.com/office/drawing/2014/chart" uri="{C3380CC4-5D6E-409C-BE32-E72D297353CC}">
              <c16:uniqueId val="{00000000-A6E1-8D4A-926E-19AF19B317C6}"/>
            </c:ext>
          </c:extLst>
        </c:ser>
        <c:ser>
          <c:idx val="1"/>
          <c:order val="1"/>
          <c:tx>
            <c:strRef>
              <c:f>DepBank!$C$1</c:f>
              <c:strCache>
                <c:ptCount val="1"/>
                <c:pt idx="0">
                  <c:v>EDDEP05</c:v>
                </c:pt>
              </c:strCache>
            </c:strRef>
          </c:tx>
          <c:spPr>
            <a:ln w="28575" cap="rnd">
              <a:solidFill>
                <a:schemeClr val="accent2"/>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DepBank!$C$2:$C$82</c:f>
              <c:numCache>
                <c:formatCode>0.00E+00</c:formatCode>
                <c:ptCount val="81"/>
                <c:pt idx="0">
                  <c:v>6.8930398682040103E-7</c:v>
                </c:pt>
                <c:pt idx="1">
                  <c:v>1.0213252531831699E-6</c:v>
                </c:pt>
                <c:pt idx="2">
                  <c:v>1.51327320188352E-6</c:v>
                </c:pt>
                <c:pt idx="3">
                  <c:v>2.2421806434300099E-6</c:v>
                </c:pt>
                <c:pt idx="4">
                  <c:v>3.32218518318436E-6</c:v>
                </c:pt>
                <c:pt idx="5">
                  <c:v>4.92240162757657E-6</c:v>
                </c:pt>
                <c:pt idx="6">
                  <c:v>7.2934029955719E-6</c:v>
                </c:pt>
                <c:pt idx="7">
                  <c:v>1.08064565674762E-5</c:v>
                </c:pt>
                <c:pt idx="8">
                  <c:v>1.60116584877302E-5</c:v>
                </c:pt>
                <c:pt idx="9">
                  <c:v>2.3724069288082001E-5</c:v>
                </c:pt>
                <c:pt idx="10">
                  <c:v>3.5151336353204E-5</c:v>
                </c:pt>
                <c:pt idx="11">
                  <c:v>5.2082783627598697E-5</c:v>
                </c:pt>
                <c:pt idx="12">
                  <c:v>7.7169569342865001E-5</c:v>
                </c:pt>
                <c:pt idx="13" formatCode="General">
                  <c:v>1.14339762732995E-4</c:v>
                </c:pt>
                <c:pt idx="14" formatCode="General">
                  <c:v>1.6941329554551001E-4</c:v>
                </c:pt>
                <c:pt idx="15" formatCode="General">
                  <c:v>2.5101299422562501E-4</c:v>
                </c:pt>
                <c:pt idx="16" formatCode="General">
                  <c:v>3.7191415620214301E-4</c:v>
                </c:pt>
                <c:pt idx="17" formatCode="General">
                  <c:v>5.5104357379450201E-4</c:v>
                </c:pt>
                <c:pt idx="18" formatCode="General">
                  <c:v>8.1644009886803202E-4</c:v>
                </c:pt>
                <c:pt idx="19" formatCode="General">
                  <c:v>1.2096382966354101E-3</c:v>
                </c:pt>
                <c:pt idx="20" formatCode="General">
                  <c:v>1.7921571393018001E-3</c:v>
                </c:pt>
                <c:pt idx="21" formatCode="General">
                  <c:v>2.6550999697467601E-3</c:v>
                </c:pt>
                <c:pt idx="22" formatCode="General">
                  <c:v>3.9333474328353E-3</c:v>
                </c:pt>
                <c:pt idx="23" formatCode="General">
                  <c:v>5.82651858621289E-3</c:v>
                </c:pt>
                <c:pt idx="24" formatCode="General">
                  <c:v>8.6298789506584397E-3</c:v>
                </c:pt>
                <c:pt idx="25" formatCode="General">
                  <c:v>1.2779808722937699E-2</c:v>
                </c:pt>
                <c:pt idx="26" formatCode="General">
                  <c:v>1.8920455407722699E-2</c:v>
                </c:pt>
                <c:pt idx="27" formatCode="General">
                  <c:v>2.80009263710615E-2</c:v>
                </c:pt>
                <c:pt idx="28" formatCode="General">
                  <c:v>4.14158867211726E-2</c:v>
                </c:pt>
                <c:pt idx="29" formatCode="General">
                  <c:v>6.1206477170700102E-2</c:v>
                </c:pt>
                <c:pt idx="30" formatCode="General">
                  <c:v>9.0342026507463494E-2</c:v>
                </c:pt>
                <c:pt idx="31" formatCode="General">
                  <c:v>0.133103230699777</c:v>
                </c:pt>
                <c:pt idx="32" formatCode="General">
                  <c:v>0.195577490707038</c:v>
                </c:pt>
                <c:pt idx="33" formatCode="General">
                  <c:v>0.28624245508238699</c:v>
                </c:pt>
                <c:pt idx="34" formatCode="General">
                  <c:v>0.41652695395869099</c:v>
                </c:pt>
                <c:pt idx="35" formatCode="General">
                  <c:v>0.60105502845551695</c:v>
                </c:pt>
                <c:pt idx="36" formatCode="General">
                  <c:v>0.85694909089639304</c:v>
                </c:pt>
                <c:pt idx="37" formatCode="General">
                  <c:v>1.20110375666585</c:v>
                </c:pt>
                <c:pt idx="38" formatCode="General">
                  <c:v>1.64400526456232</c:v>
                </c:pt>
                <c:pt idx="39" formatCode="General">
                  <c:v>2.1793088972421102</c:v>
                </c:pt>
                <c:pt idx="40" formatCode="General">
                  <c:v>2.7715076978952302</c:v>
                </c:pt>
                <c:pt idx="41" formatCode="General">
                  <c:v>3.3502837801159502</c:v>
                </c:pt>
                <c:pt idx="42" formatCode="General">
                  <c:v>3.8250541925658101</c:v>
                </c:pt>
                <c:pt idx="43" formatCode="General">
                  <c:v>4.1251784772648197</c:v>
                </c:pt>
                <c:pt idx="44" formatCode="General">
                  <c:v>4.2450918714908301</c:v>
                </c:pt>
                <c:pt idx="45" formatCode="General">
                  <c:v>4.2534122894746904</c:v>
                </c:pt>
                <c:pt idx="46" formatCode="General">
                  <c:v>4.2468510273579296</c:v>
                </c:pt>
                <c:pt idx="47" formatCode="General">
                  <c:v>4.2815050286940304</c:v>
                </c:pt>
                <c:pt idx="48" formatCode="General">
                  <c:v>4.3388293927952999</c:v>
                </c:pt>
                <c:pt idx="49" formatCode="General">
                  <c:v>4.3552317596953101</c:v>
                </c:pt>
                <c:pt idx="50" formatCode="General">
                  <c:v>4.2897459566947997</c:v>
                </c:pt>
                <c:pt idx="51" formatCode="General">
                  <c:v>4.16943479465428</c:v>
                </c:pt>
                <c:pt idx="52" formatCode="General">
                  <c:v>4.07171781387152</c:v>
                </c:pt>
                <c:pt idx="53" formatCode="General">
                  <c:v>4.0610051096272599</c:v>
                </c:pt>
                <c:pt idx="54" formatCode="General">
                  <c:v>4.1341143187627596</c:v>
                </c:pt>
                <c:pt idx="55" formatCode="General">
                  <c:v>4.2168797390238897</c:v>
                </c:pt>
                <c:pt idx="56" formatCode="General">
                  <c:v>4.2154990780302697</c:v>
                </c:pt>
                <c:pt idx="57" formatCode="General">
                  <c:v>4.0863986228246096</c:v>
                </c:pt>
                <c:pt idx="58" formatCode="General">
                  <c:v>3.8713347177072599</c:v>
                </c:pt>
                <c:pt idx="59" formatCode="General">
                  <c:v>3.6717209648179101</c:v>
                </c:pt>
                <c:pt idx="60" formatCode="General">
                  <c:v>3.58567394893447</c:v>
                </c:pt>
                <c:pt idx="61" formatCode="General">
                  <c:v>3.6512890356283898</c:v>
                </c:pt>
                <c:pt idx="62" formatCode="General">
                  <c:v>3.8228326091168201</c:v>
                </c:pt>
                <c:pt idx="63" formatCode="General">
                  <c:v>3.9867054069653598</c:v>
                </c:pt>
                <c:pt idx="64" formatCode="General">
                  <c:v>4.0127277805537904</c:v>
                </c:pt>
                <c:pt idx="65" formatCode="General">
                  <c:v>3.8186574367486799</c:v>
                </c:pt>
                <c:pt idx="66" formatCode="General">
                  <c:v>3.4084375005180201</c:v>
                </c:pt>
                <c:pt idx="67" formatCode="General">
                  <c:v>2.8587514750670202</c:v>
                </c:pt>
                <c:pt idx="68" formatCode="General">
                  <c:v>2.27063629669995</c:v>
                </c:pt>
                <c:pt idx="69" formatCode="General">
                  <c:v>1.7254103943577399</c:v>
                </c:pt>
                <c:pt idx="70" formatCode="General">
                  <c:v>1.2671461745544701</c:v>
                </c:pt>
                <c:pt idx="71" formatCode="General">
                  <c:v>0.90738519939983997</c:v>
                </c:pt>
                <c:pt idx="72" formatCode="General">
                  <c:v>0.63805609074851699</c:v>
                </c:pt>
                <c:pt idx="73" formatCode="General">
                  <c:v>0.44294783322530601</c:v>
                </c:pt>
                <c:pt idx="74" formatCode="General">
                  <c:v>0.30476700776603299</c:v>
                </c:pt>
                <c:pt idx="75" formatCode="General">
                  <c:v>0.20840618866837099</c:v>
                </c:pt>
                <c:pt idx="76" formatCode="General">
                  <c:v>0.141913485843845</c:v>
                </c:pt>
                <c:pt idx="77" formatCode="General">
                  <c:v>9.6358486233273505E-2</c:v>
                </c:pt>
                <c:pt idx="78" formatCode="General">
                  <c:v>6.5299419500866596E-2</c:v>
                </c:pt>
                <c:pt idx="79" formatCode="General">
                  <c:v>4.4193106616646098E-2</c:v>
                </c:pt>
                <c:pt idx="80" formatCode="General">
                  <c:v>2.9882098539674998E-2</c:v>
                </c:pt>
              </c:numCache>
            </c:numRef>
          </c:val>
          <c:smooth val="0"/>
          <c:extLst>
            <c:ext xmlns:c16="http://schemas.microsoft.com/office/drawing/2014/chart" uri="{C3380CC4-5D6E-409C-BE32-E72D297353CC}">
              <c16:uniqueId val="{00000001-A6E1-8D4A-926E-19AF19B317C6}"/>
            </c:ext>
          </c:extLst>
        </c:ser>
        <c:ser>
          <c:idx val="2"/>
          <c:order val="2"/>
          <c:tx>
            <c:strRef>
              <c:f>DepBank!$D$1</c:f>
              <c:strCache>
                <c:ptCount val="1"/>
                <c:pt idx="0">
                  <c:v>EDDEP06</c:v>
                </c:pt>
              </c:strCache>
            </c:strRef>
          </c:tx>
          <c:spPr>
            <a:ln w="28575" cap="rnd">
              <a:solidFill>
                <a:schemeClr val="accent3"/>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DepBank!$D$2:$D$82</c:f>
              <c:numCache>
                <c:formatCode>0.00E+00</c:formatCode>
                <c:ptCount val="81"/>
                <c:pt idx="0">
                  <c:v>2.5387324398830501E-7</c:v>
                </c:pt>
                <c:pt idx="1">
                  <c:v>3.8425680337659299E-7</c:v>
                </c:pt>
                <c:pt idx="2">
                  <c:v>5.8160240705367501E-7</c:v>
                </c:pt>
                <c:pt idx="3">
                  <c:v>8.8030023912885497E-7</c:v>
                </c:pt>
                <c:pt idx="4">
                  <c:v>1.3324024931330401E-6</c:v>
                </c:pt>
                <c:pt idx="5">
                  <c:v>2.0166941650210399E-6</c:v>
                </c:pt>
                <c:pt idx="6">
                  <c:v>3.0524223797154499E-6</c:v>
                </c:pt>
                <c:pt idx="7">
                  <c:v>4.6200767418272203E-6</c:v>
                </c:pt>
                <c:pt idx="8">
                  <c:v>6.9928418955060804E-6</c:v>
                </c:pt>
                <c:pt idx="9">
                  <c:v>1.0584203157361801E-5</c:v>
                </c:pt>
                <c:pt idx="10">
                  <c:v>1.60200007514668E-5</c:v>
                </c:pt>
                <c:pt idx="11">
                  <c:v>2.4247488152852399E-5</c:v>
                </c:pt>
                <c:pt idx="12">
                  <c:v>3.6700397310665898E-5</c:v>
                </c:pt>
                <c:pt idx="13">
                  <c:v>5.5548770717481301E-5</c:v>
                </c:pt>
                <c:pt idx="14">
                  <c:v>8.4077085723387198E-5</c:v>
                </c:pt>
                <c:pt idx="15" formatCode="General">
                  <c:v>1.2725653861585601E-4</c:v>
                </c:pt>
                <c:pt idx="16" formatCode="General">
                  <c:v>1.9261115762316401E-4</c:v>
                </c:pt>
                <c:pt idx="17" formatCode="General">
                  <c:v>2.9152854127289097E-4</c:v>
                </c:pt>
                <c:pt idx="18" formatCode="General">
                  <c:v>4.4124332546854498E-4</c:v>
                </c:pt>
                <c:pt idx="19" formatCode="General">
                  <c:v>6.6783831366453198E-4</c:v>
                </c:pt>
                <c:pt idx="20" formatCode="General">
                  <c:v>1.010784627351E-3</c:v>
                </c:pt>
                <c:pt idx="21" formatCode="General">
                  <c:v>1.5298083249645901E-3</c:v>
                </c:pt>
                <c:pt idx="22" formatCode="General">
                  <c:v>2.3152715376532399E-3</c:v>
                </c:pt>
                <c:pt idx="23" formatCode="General">
                  <c:v>3.5038575926757999E-3</c:v>
                </c:pt>
                <c:pt idx="24" formatCode="General">
                  <c:v>5.3022486491299996E-3</c:v>
                </c:pt>
                <c:pt idx="25" formatCode="General">
                  <c:v>8.0228194640166103E-3</c:v>
                </c:pt>
                <c:pt idx="26" formatCode="General">
                  <c:v>1.21373330448437E-2</c:v>
                </c:pt>
                <c:pt idx="27" formatCode="General">
                  <c:v>1.8357460290914399E-2</c:v>
                </c:pt>
                <c:pt idx="28" formatCode="General">
                  <c:v>2.7754935714876802E-2</c:v>
                </c:pt>
                <c:pt idx="29" formatCode="General">
                  <c:v>4.1939515908414299E-2</c:v>
                </c:pt>
                <c:pt idx="30" formatCode="General">
                  <c:v>6.3319476782958101E-2</c:v>
                </c:pt>
                <c:pt idx="31" formatCode="General">
                  <c:v>9.5475925015458499E-2</c:v>
                </c:pt>
                <c:pt idx="32" formatCode="General">
                  <c:v>0.14368468242434801</c:v>
                </c:pt>
                <c:pt idx="33" formatCode="General">
                  <c:v>0.21560755748118801</c:v>
                </c:pt>
                <c:pt idx="34" formatCode="General">
                  <c:v>0.32212497984939698</c:v>
                </c:pt>
                <c:pt idx="35" formatCode="General">
                  <c:v>0.47814723900939499</c:v>
                </c:pt>
                <c:pt idx="36" formatCode="General">
                  <c:v>0.70294285786749999</c:v>
                </c:pt>
                <c:pt idx="37" formatCode="General">
                  <c:v>1.0189700209811201</c:v>
                </c:pt>
                <c:pt idx="38" formatCode="General">
                  <c:v>1.4474235902481101</c:v>
                </c:pt>
                <c:pt idx="39" formatCode="General">
                  <c:v>1.9982692528469601</c:v>
                </c:pt>
                <c:pt idx="40" formatCode="General">
                  <c:v>2.6541562367647602</c:v>
                </c:pt>
                <c:pt idx="41" formatCode="General">
                  <c:v>3.3540220062608999</c:v>
                </c:pt>
                <c:pt idx="42" formatCode="General">
                  <c:v>3.9930505107766199</c:v>
                </c:pt>
                <c:pt idx="43" formatCode="General">
                  <c:v>4.4586608686888596</c:v>
                </c:pt>
                <c:pt idx="44" formatCode="General">
                  <c:v>4.6964334869790303</c:v>
                </c:pt>
                <c:pt idx="45" formatCode="General">
                  <c:v>4.75403477158327</c:v>
                </c:pt>
                <c:pt idx="46" formatCode="General">
                  <c:v>4.7477051630378897</c:v>
                </c:pt>
                <c:pt idx="47" formatCode="General">
                  <c:v>4.7673640976351397</c:v>
                </c:pt>
                <c:pt idx="48" formatCode="General">
                  <c:v>4.80589821652491</c:v>
                </c:pt>
                <c:pt idx="49" formatCode="General">
                  <c:v>4.7803111105440301</c:v>
                </c:pt>
                <c:pt idx="50" formatCode="General">
                  <c:v>4.6257120169064097</c:v>
                </c:pt>
                <c:pt idx="51" formatCode="General">
                  <c:v>4.3728708072078701</c:v>
                </c:pt>
                <c:pt idx="52" formatCode="General">
                  <c:v>4.1385875945983104</c:v>
                </c:pt>
                <c:pt idx="53" formatCode="General">
                  <c:v>4.0450396961051798</c:v>
                </c:pt>
                <c:pt idx="54" formatCode="General">
                  <c:v>4.1376348809128496</c:v>
                </c:pt>
                <c:pt idx="55" formatCode="General">
                  <c:v>4.3524980358128502</c:v>
                </c:pt>
                <c:pt idx="56" formatCode="General">
                  <c:v>4.5484981311000698</c:v>
                </c:pt>
                <c:pt idx="57" formatCode="General">
                  <c:v>4.5914746460364597</c:v>
                </c:pt>
                <c:pt idx="58" formatCode="General">
                  <c:v>4.4429597761832103</c:v>
                </c:pt>
                <c:pt idx="59" formatCode="General">
                  <c:v>4.1868938383040399</c:v>
                </c:pt>
                <c:pt idx="60" formatCode="General">
                  <c:v>3.97249889340224</c:v>
                </c:pt>
                <c:pt idx="61" formatCode="General">
                  <c:v>3.9207667612200501</c:v>
                </c:pt>
                <c:pt idx="62" formatCode="General">
                  <c:v>4.0555921436829596</c:v>
                </c:pt>
                <c:pt idx="63" formatCode="General">
                  <c:v>4.28716817892108</c:v>
                </c:pt>
                <c:pt idx="64" formatCode="General">
                  <c:v>4.45116527424838</c:v>
                </c:pt>
                <c:pt idx="65" formatCode="General">
                  <c:v>4.3920118556735002</c:v>
                </c:pt>
                <c:pt idx="66" formatCode="General">
                  <c:v>4.04693793684255</c:v>
                </c:pt>
                <c:pt idx="67" formatCode="General">
                  <c:v>3.4710367083259799</c:v>
                </c:pt>
                <c:pt idx="68" formatCode="General">
                  <c:v>2.7890488116966199</c:v>
                </c:pt>
                <c:pt idx="69" formatCode="General">
                  <c:v>2.1231479285520098</c:v>
                </c:pt>
                <c:pt idx="70" formatCode="General">
                  <c:v>1.54998740700521</c:v>
                </c:pt>
                <c:pt idx="71" formatCode="General">
                  <c:v>1.0971599050969301</c:v>
                </c:pt>
                <c:pt idx="72" formatCode="General">
                  <c:v>0.75973270289094796</c:v>
                </c:pt>
                <c:pt idx="73" formatCode="General">
                  <c:v>0.51809653005876</c:v>
                </c:pt>
                <c:pt idx="74" formatCode="General">
                  <c:v>0.34963865495208302</c:v>
                </c:pt>
                <c:pt idx="75" formatCode="General">
                  <c:v>0.234292380317216</c:v>
                </c:pt>
                <c:pt idx="76" formatCode="General">
                  <c:v>0.156256196816422</c:v>
                </c:pt>
                <c:pt idx="77" formatCode="General">
                  <c:v>0.103882319987326</c:v>
                </c:pt>
                <c:pt idx="78" formatCode="General">
                  <c:v>6.8917836975591104E-2</c:v>
                </c:pt>
                <c:pt idx="79" formatCode="General">
                  <c:v>4.5657781345532E-2</c:v>
                </c:pt>
                <c:pt idx="80" formatCode="General">
                  <c:v>3.0220097112200601E-2</c:v>
                </c:pt>
              </c:numCache>
            </c:numRef>
          </c:val>
          <c:smooth val="0"/>
          <c:extLst>
            <c:ext xmlns:c16="http://schemas.microsoft.com/office/drawing/2014/chart" uri="{C3380CC4-5D6E-409C-BE32-E72D297353CC}">
              <c16:uniqueId val="{00000002-A6E1-8D4A-926E-19AF19B317C6}"/>
            </c:ext>
          </c:extLst>
        </c:ser>
        <c:ser>
          <c:idx val="3"/>
          <c:order val="3"/>
          <c:tx>
            <c:strRef>
              <c:f>DepBank!$E$1</c:f>
              <c:strCache>
                <c:ptCount val="1"/>
                <c:pt idx="0">
                  <c:v>EDDEP07</c:v>
                </c:pt>
              </c:strCache>
            </c:strRef>
          </c:tx>
          <c:spPr>
            <a:ln w="28575" cap="rnd">
              <a:solidFill>
                <a:schemeClr val="accent4"/>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DepBank!$E$2:$E$82</c:f>
              <c:numCache>
                <c:formatCode>0.00E+00</c:formatCode>
                <c:ptCount val="81"/>
                <c:pt idx="0">
                  <c:v>7.0456174827153504E-5</c:v>
                </c:pt>
                <c:pt idx="1">
                  <c:v>9.3238905748329302E-5</c:v>
                </c:pt>
                <c:pt idx="2" formatCode="General">
                  <c:v>1.23388436127673E-4</c:v>
                </c:pt>
                <c:pt idx="3" formatCode="General">
                  <c:v>1.6328664767789901E-4</c:v>
                </c:pt>
                <c:pt idx="4" formatCode="General">
                  <c:v>2.16085416944988E-4</c:v>
                </c:pt>
                <c:pt idx="5" formatCode="General">
                  <c:v>2.8595543460502299E-4</c:v>
                </c:pt>
                <c:pt idx="6" formatCode="General">
                  <c:v>3.78415355471715E-4</c:v>
                </c:pt>
                <c:pt idx="7" formatCode="General">
                  <c:v>5.0076715835160001E-4</c:v>
                </c:pt>
                <c:pt idx="8" formatCode="General">
                  <c:v>6.6267189036136296E-4</c:v>
                </c:pt>
                <c:pt idx="9" formatCode="General">
                  <c:v>8.7691089350990902E-4</c:v>
                </c:pt>
                <c:pt idx="10" formatCode="General">
                  <c:v>1.1603919708978001E-3</c:v>
                </c:pt>
                <c:pt idx="11" formatCode="General">
                  <c:v>1.5354787852085599E-3</c:v>
                </c:pt>
                <c:pt idx="12" formatCode="General">
                  <c:v>2.0317464151166399E-3</c:v>
                </c:pt>
                <c:pt idx="13" formatCode="General">
                  <c:v>2.68829808149807E-3</c:v>
                </c:pt>
                <c:pt idx="14" formatCode="General">
                  <c:v>3.5568196228690399E-3</c:v>
                </c:pt>
                <c:pt idx="15" formatCode="General">
                  <c:v>4.7056017483347399E-3</c:v>
                </c:pt>
                <c:pt idx="16" formatCode="General">
                  <c:v>6.2248281102962903E-3</c:v>
                </c:pt>
                <c:pt idx="17" formatCode="General">
                  <c:v>8.23351251803724E-3</c:v>
                </c:pt>
                <c:pt idx="18" formatCode="General">
                  <c:v>1.0888573262046E-2</c:v>
                </c:pt>
                <c:pt idx="19" formatCode="General">
                  <c:v>1.43966568075645E-2</c:v>
                </c:pt>
                <c:pt idx="20" formatCode="General">
                  <c:v>1.9029463122524098E-2</c:v>
                </c:pt>
                <c:pt idx="21" formatCode="General">
                  <c:v>2.51434682342155E-2</c:v>
                </c:pt>
                <c:pt idx="22" formatCode="General">
                  <c:v>3.32050578947099E-2</c:v>
                </c:pt>
                <c:pt idx="23" formatCode="General">
                  <c:v>4.3822122473809198E-2</c:v>
                </c:pt>
                <c:pt idx="24" formatCode="General">
                  <c:v>5.7783011193204198E-2</c:v>
                </c:pt>
                <c:pt idx="25" formatCode="General">
                  <c:v>7.6103216534815998E-2</c:v>
                </c:pt>
                <c:pt idx="26" formatCode="General">
                  <c:v>0.10007894426219199</c:v>
                </c:pt>
                <c:pt idx="27" formatCode="General">
                  <c:v>0.13134432697500101</c:v>
                </c:pt>
                <c:pt idx="28" formatCode="General">
                  <c:v>0.17192473689122401</c:v>
                </c:pt>
                <c:pt idx="29" formatCode="General">
                  <c:v>0.22427151137356</c:v>
                </c:pt>
                <c:pt idx="30" formatCode="General">
                  <c:v>0.29125248466257198</c:v>
                </c:pt>
                <c:pt idx="31" formatCode="General">
                  <c:v>0.37605774338086501</c:v>
                </c:pt>
                <c:pt idx="32" formatCode="General">
                  <c:v>0.48196290068219499</c:v>
                </c:pt>
                <c:pt idx="33" formatCode="General">
                  <c:v>0.61187982184744005</c:v>
                </c:pt>
                <c:pt idx="34" formatCode="General">
                  <c:v>0.76763291055253502</c:v>
                </c:pt>
                <c:pt idx="35" formatCode="General">
                  <c:v>0.94895486067061796</c:v>
                </c:pt>
                <c:pt idx="36" formatCode="General">
                  <c:v>1.1523313005324201</c:v>
                </c:pt>
                <c:pt idx="37" formatCode="General">
                  <c:v>1.37004877638524</c:v>
                </c:pt>
                <c:pt idx="38" formatCode="General">
                  <c:v>1.59004714019529</c:v>
                </c:pt>
                <c:pt idx="39" formatCode="General">
                  <c:v>1.79724635008838</c:v>
                </c:pt>
                <c:pt idx="40" formatCode="General">
                  <c:v>1.97662409752418</c:v>
                </c:pt>
                <c:pt idx="41" formatCode="General">
                  <c:v>2.1173505411470201</c:v>
                </c:pt>
                <c:pt idx="42" formatCode="General">
                  <c:v>2.2161672422385901</c:v>
                </c:pt>
                <c:pt idx="43" formatCode="General">
                  <c:v>2.2779090364635701</c:v>
                </c:pt>
                <c:pt idx="44" formatCode="General">
                  <c:v>2.3123660656437099</c:v>
                </c:pt>
                <c:pt idx="45" formatCode="General">
                  <c:v>2.3290521405161599</c:v>
                </c:pt>
                <c:pt idx="46" formatCode="General">
                  <c:v>2.3331083369086301</c:v>
                </c:pt>
                <c:pt idx="47" formatCode="General">
                  <c:v>2.3249748316031802</c:v>
                </c:pt>
                <c:pt idx="48" formatCode="General">
                  <c:v>2.30381843580995</c:v>
                </c:pt>
                <c:pt idx="49" formatCode="General">
                  <c:v>2.2719615352695302</c:v>
                </c:pt>
                <c:pt idx="50" formatCode="General">
                  <c:v>2.2368381147825702</c:v>
                </c:pt>
                <c:pt idx="51" formatCode="General">
                  <c:v>2.2088253095453201</c:v>
                </c:pt>
                <c:pt idx="52" formatCode="General">
                  <c:v>2.19620146862114</c:v>
                </c:pt>
                <c:pt idx="53" formatCode="General">
                  <c:v>2.20037337335684</c:v>
                </c:pt>
                <c:pt idx="54" formatCode="General">
                  <c:v>2.21435375613658</c:v>
                </c:pt>
                <c:pt idx="55" formatCode="General">
                  <c:v>2.2256424723178201</c:v>
                </c:pt>
                <c:pt idx="56" formatCode="General">
                  <c:v>2.22226231347521</c:v>
                </c:pt>
                <c:pt idx="57" formatCode="General">
                  <c:v>2.19890510709544</c:v>
                </c:pt>
                <c:pt idx="58" formatCode="General">
                  <c:v>2.15993355911217</c:v>
                </c:pt>
                <c:pt idx="59" formatCode="General">
                  <c:v>2.1176021497091901</c:v>
                </c:pt>
                <c:pt idx="60" formatCode="General">
                  <c:v>2.08636550334545</c:v>
                </c:pt>
                <c:pt idx="61" formatCode="General">
                  <c:v>2.0759834806128201</c:v>
                </c:pt>
                <c:pt idx="62" formatCode="General">
                  <c:v>2.0864207365988401</c:v>
                </c:pt>
                <c:pt idx="63" formatCode="General">
                  <c:v>2.1065504797643899</c:v>
                </c:pt>
                <c:pt idx="64" formatCode="General">
                  <c:v>2.1171510687233401</c:v>
                </c:pt>
                <c:pt idx="65" formatCode="General">
                  <c:v>2.0971103462957101</c:v>
                </c:pt>
                <c:pt idx="66" formatCode="General">
                  <c:v>2.0304559978699999</c:v>
                </c:pt>
                <c:pt idx="67" formatCode="General">
                  <c:v>1.9113819965882699</c:v>
                </c:pt>
                <c:pt idx="68" formatCode="General">
                  <c:v>1.7453579209232499</c:v>
                </c:pt>
                <c:pt idx="69" formatCode="General">
                  <c:v>1.5463619612920501</c:v>
                </c:pt>
                <c:pt idx="70" formatCode="General">
                  <c:v>1.33203741401002</c:v>
                </c:pt>
                <c:pt idx="71" formatCode="General">
                  <c:v>1.1190522208076099</c:v>
                </c:pt>
                <c:pt idx="72" formatCode="General">
                  <c:v>0.92014954758529099</c:v>
                </c:pt>
                <c:pt idx="73" formatCode="General">
                  <c:v>0.74317406114321305</c:v>
                </c:pt>
                <c:pt idx="74" formatCode="General">
                  <c:v>0.59153731954572697</c:v>
                </c:pt>
                <c:pt idx="75" formatCode="General">
                  <c:v>0.46536450440267302</c:v>
                </c:pt>
                <c:pt idx="76" formatCode="General">
                  <c:v>0.36273425960373601</c:v>
                </c:pt>
                <c:pt idx="77" formatCode="General">
                  <c:v>0.28070042334434298</c:v>
                </c:pt>
                <c:pt idx="78" formatCode="General">
                  <c:v>0.216003608103604</c:v>
                </c:pt>
                <c:pt idx="79" formatCode="General">
                  <c:v>0.165500974462756</c:v>
                </c:pt>
                <c:pt idx="80" formatCode="General">
                  <c:v>0.12638599468096301</c:v>
                </c:pt>
              </c:numCache>
            </c:numRef>
          </c:val>
          <c:smooth val="0"/>
          <c:extLst>
            <c:ext xmlns:c16="http://schemas.microsoft.com/office/drawing/2014/chart" uri="{C3380CC4-5D6E-409C-BE32-E72D297353CC}">
              <c16:uniqueId val="{00000003-A6E1-8D4A-926E-19AF19B317C6}"/>
            </c:ext>
          </c:extLst>
        </c:ser>
        <c:ser>
          <c:idx val="4"/>
          <c:order val="4"/>
          <c:tx>
            <c:strRef>
              <c:f>DepBank!$F$1</c:f>
              <c:strCache>
                <c:ptCount val="1"/>
                <c:pt idx="0">
                  <c:v>EDDEP09</c:v>
                </c:pt>
              </c:strCache>
            </c:strRef>
          </c:tx>
          <c:spPr>
            <a:ln w="28575" cap="rnd">
              <a:solidFill>
                <a:schemeClr val="accent5"/>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DepBank!$F$2:$F$82</c:f>
              <c:numCache>
                <c:formatCode>0.00E+00</c:formatCode>
                <c:ptCount val="81"/>
                <c:pt idx="0">
                  <c:v>1.8930580642110999E-6</c:v>
                </c:pt>
                <c:pt idx="1">
                  <c:v>2.72900321520999E-6</c:v>
                </c:pt>
                <c:pt idx="2">
                  <c:v>3.9340885936828498E-6</c:v>
                </c:pt>
                <c:pt idx="3">
                  <c:v>5.6713204826170599E-6</c:v>
                </c:pt>
                <c:pt idx="4">
                  <c:v>8.1756858193576798E-6</c:v>
                </c:pt>
                <c:pt idx="5">
                  <c:v>1.1785937290933499E-5</c:v>
                </c:pt>
                <c:pt idx="6">
                  <c:v>1.6990413744496598E-5</c:v>
                </c:pt>
                <c:pt idx="7">
                  <c:v>2.4493093157644201E-5</c:v>
                </c:pt>
                <c:pt idx="8">
                  <c:v>3.5308811444287598E-5</c:v>
                </c:pt>
                <c:pt idx="9">
                  <c:v>5.0900523969287701E-5</c:v>
                </c:pt>
                <c:pt idx="10">
                  <c:v>7.3377170380853902E-5</c:v>
                </c:pt>
                <c:pt idx="11" formatCode="General">
                  <c:v>1.05778894266983E-4</c:v>
                </c:pt>
                <c:pt idx="12" formatCode="General">
                  <c:v>1.52488171426002E-4</c:v>
                </c:pt>
                <c:pt idx="13" formatCode="General">
                  <c:v>2.1982240292047999E-4</c:v>
                </c:pt>
                <c:pt idx="14" formatCode="General">
                  <c:v>3.1688801532403298E-4</c:v>
                </c:pt>
                <c:pt idx="15" formatCode="General">
                  <c:v>4.5681135942479098E-4</c:v>
                </c:pt>
                <c:pt idx="16" formatCode="General">
                  <c:v>6.5851240869962198E-4</c:v>
                </c:pt>
                <c:pt idx="17" formatCode="General">
                  <c:v>9.4926014533705896E-4</c:v>
                </c:pt>
                <c:pt idx="18" formatCode="General">
                  <c:v>1.36835314421956E-3</c:v>
                </c:pt>
                <c:pt idx="19" formatCode="General">
                  <c:v>1.9724187545920899E-3</c:v>
                </c:pt>
                <c:pt idx="20" formatCode="General">
                  <c:v>2.8430384206501202E-3</c:v>
                </c:pt>
                <c:pt idx="21" formatCode="General">
                  <c:v>4.0977113680337601E-3</c:v>
                </c:pt>
                <c:pt idx="22" formatCode="General">
                  <c:v>5.9055997866025297E-3</c:v>
                </c:pt>
                <c:pt idx="23" formatCode="General">
                  <c:v>8.51010258410103E-3</c:v>
                </c:pt>
                <c:pt idx="24" formatCode="General">
                  <c:v>1.2261139790554E-2</c:v>
                </c:pt>
                <c:pt idx="25" formatCode="General">
                  <c:v>1.7661159957711801E-2</c:v>
                </c:pt>
                <c:pt idx="26" formatCode="General">
                  <c:v>2.5430361328876602E-2</c:v>
                </c:pt>
                <c:pt idx="27" formatCode="General">
                  <c:v>3.6598440312407603E-2</c:v>
                </c:pt>
                <c:pt idx="28" formatCode="General">
                  <c:v>5.2632182554918E-2</c:v>
                </c:pt>
                <c:pt idx="29" formatCode="General">
                  <c:v>7.5609841909293901E-2</c:v>
                </c:pt>
                <c:pt idx="30" formatCode="General">
                  <c:v>0.10845312448913801</c:v>
                </c:pt>
                <c:pt idx="31" formatCode="General">
                  <c:v>0.15522264213834799</c:v>
                </c:pt>
                <c:pt idx="32" formatCode="General">
                  <c:v>0.22146673742688899</c:v>
                </c:pt>
                <c:pt idx="33" formatCode="General">
                  <c:v>0.31457526558597299</c:v>
                </c:pt>
                <c:pt idx="34" formatCode="General">
                  <c:v>0.44401102975698897</c:v>
                </c:pt>
                <c:pt idx="35" formatCode="General">
                  <c:v>0.62114954710183601</c:v>
                </c:pt>
                <c:pt idx="36" formatCode="General">
                  <c:v>0.85824348227357505</c:v>
                </c:pt>
                <c:pt idx="37" formatCode="General">
                  <c:v>1.16580025230877</c:v>
                </c:pt>
                <c:pt idx="38" formatCode="General">
                  <c:v>1.5476596239581799</c:v>
                </c:pt>
                <c:pt idx="39" formatCode="General">
                  <c:v>1.9938237722087999</c:v>
                </c:pt>
                <c:pt idx="40" formatCode="General">
                  <c:v>2.47330346652865</c:v>
                </c:pt>
                <c:pt idx="41" formatCode="General">
                  <c:v>2.9326691586421099</c:v>
                </c:pt>
                <c:pt idx="42" formatCode="General">
                  <c:v>3.3075991952930401</c:v>
                </c:pt>
                <c:pt idx="43" formatCode="General">
                  <c:v>3.54892882464963</c:v>
                </c:pt>
                <c:pt idx="44" formatCode="General">
                  <c:v>3.65063720427331</c:v>
                </c:pt>
                <c:pt idx="45" formatCode="General">
                  <c:v>3.6573422524496002</c:v>
                </c:pt>
                <c:pt idx="46" formatCode="General">
                  <c:v>3.6394514525250101</c:v>
                </c:pt>
                <c:pt idx="47" formatCode="General">
                  <c:v>3.6501128131140401</c:v>
                </c:pt>
                <c:pt idx="48" formatCode="General">
                  <c:v>3.6941737915200998</c:v>
                </c:pt>
                <c:pt idx="49" formatCode="General">
                  <c:v>3.7312548926392601</c:v>
                </c:pt>
                <c:pt idx="50" formatCode="General">
                  <c:v>3.7111008924707098</c:v>
                </c:pt>
                <c:pt idx="51" formatCode="General">
                  <c:v>3.6159840277328601</c:v>
                </c:pt>
                <c:pt idx="52" formatCode="General">
                  <c:v>3.4788339193781699</c:v>
                </c:pt>
                <c:pt idx="53" formatCode="General">
                  <c:v>3.3646700437683799</c:v>
                </c:pt>
                <c:pt idx="54" formatCode="General">
                  <c:v>3.3307155563357398</c:v>
                </c:pt>
                <c:pt idx="55" formatCode="General">
                  <c:v>3.39209254720814</c:v>
                </c:pt>
                <c:pt idx="56" formatCode="General">
                  <c:v>3.51186292026552</c:v>
                </c:pt>
                <c:pt idx="57" formatCode="General">
                  <c:v>3.62023408699703</c:v>
                </c:pt>
                <c:pt idx="58" formatCode="General">
                  <c:v>3.6541716249224501</c:v>
                </c:pt>
                <c:pt idx="59" formatCode="General">
                  <c:v>3.5953736173257398</c:v>
                </c:pt>
                <c:pt idx="60" formatCode="General">
                  <c:v>3.4813177644739399</c:v>
                </c:pt>
                <c:pt idx="61" formatCode="General">
                  <c:v>3.38104006532288</c:v>
                </c:pt>
                <c:pt idx="62" formatCode="General">
                  <c:v>3.3522034896455599</c:v>
                </c:pt>
                <c:pt idx="63" formatCode="General">
                  <c:v>3.4058094225208801</c:v>
                </c:pt>
                <c:pt idx="64" formatCode="General">
                  <c:v>3.4964245047315301</c:v>
                </c:pt>
                <c:pt idx="65" formatCode="General">
                  <c:v>3.5419954761513801</c:v>
                </c:pt>
                <c:pt idx="66" formatCode="General">
                  <c:v>3.46393209638887</c:v>
                </c:pt>
                <c:pt idx="67" formatCode="General">
                  <c:v>3.2257466709320499</c:v>
                </c:pt>
                <c:pt idx="68" formatCode="General">
                  <c:v>2.8470201154426098</c:v>
                </c:pt>
                <c:pt idx="69" formatCode="General">
                  <c:v>2.3868400231233</c:v>
                </c:pt>
                <c:pt idx="70" formatCode="General">
                  <c:v>1.91289496772467</c:v>
                </c:pt>
                <c:pt idx="71" formatCode="General">
                  <c:v>1.47733264511278</c:v>
                </c:pt>
                <c:pt idx="72" formatCode="General">
                  <c:v>1.1082976293809601</c:v>
                </c:pt>
                <c:pt idx="73" formatCode="General">
                  <c:v>0.81336319221233999</c:v>
                </c:pt>
                <c:pt idx="74" formatCode="General">
                  <c:v>0.58730067391196095</c:v>
                </c:pt>
                <c:pt idx="75" formatCode="General">
                  <c:v>0.41910556191702197</c:v>
                </c:pt>
                <c:pt idx="76" formatCode="General">
                  <c:v>0.29657018306011401</c:v>
                </c:pt>
                <c:pt idx="77" formatCode="General">
                  <c:v>0.208611167639114</c:v>
                </c:pt>
                <c:pt idx="78" formatCode="General">
                  <c:v>0.146123686409034</c:v>
                </c:pt>
                <c:pt idx="79" formatCode="General">
                  <c:v>0.102052302719823</c:v>
                </c:pt>
                <c:pt idx="80" formatCode="General">
                  <c:v>7.1126246223382802E-2</c:v>
                </c:pt>
              </c:numCache>
            </c:numRef>
          </c:val>
          <c:smooth val="0"/>
          <c:extLst>
            <c:ext xmlns:c16="http://schemas.microsoft.com/office/drawing/2014/chart" uri="{C3380CC4-5D6E-409C-BE32-E72D297353CC}">
              <c16:uniqueId val="{00000004-A6E1-8D4A-926E-19AF19B317C6}"/>
            </c:ext>
          </c:extLst>
        </c:ser>
        <c:ser>
          <c:idx val="5"/>
          <c:order val="5"/>
          <c:tx>
            <c:strRef>
              <c:f>DepBank!$G$1</c:f>
              <c:strCache>
                <c:ptCount val="1"/>
                <c:pt idx="0">
                  <c:v>EDDEP14</c:v>
                </c:pt>
              </c:strCache>
            </c:strRef>
          </c:tx>
          <c:spPr>
            <a:ln w="28575" cap="rnd">
              <a:solidFill>
                <a:schemeClr val="accent6"/>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DepBank!$G$2:$G$82</c:f>
              <c:numCache>
                <c:formatCode>General</c:formatCode>
                <c:ptCount val="81"/>
                <c:pt idx="0">
                  <c:v>3.11843992465193E-4</c:v>
                </c:pt>
                <c:pt idx="1">
                  <c:v>3.9378730661366901E-4</c:v>
                </c:pt>
                <c:pt idx="2">
                  <c:v>4.9725894934174605E-4</c:v>
                </c:pt>
                <c:pt idx="3">
                  <c:v>6.2791255163327704E-4</c:v>
                </c:pt>
                <c:pt idx="4">
                  <c:v>7.9288507392684198E-4</c:v>
                </c:pt>
                <c:pt idx="5">
                  <c:v>1.00118515680907E-3</c:v>
                </c:pt>
                <c:pt idx="6">
                  <c:v>1.26418265410226E-3</c:v>
                </c:pt>
                <c:pt idx="7">
                  <c:v>1.5962254180479701E-3</c:v>
                </c:pt>
                <c:pt idx="8">
                  <c:v>2.0154159483693201E-3</c:v>
                </c:pt>
                <c:pt idx="9">
                  <c:v>2.5445885955894501E-3</c:v>
                </c:pt>
                <c:pt idx="10">
                  <c:v>3.2125379203098601E-3</c:v>
                </c:pt>
                <c:pt idx="11">
                  <c:v>4.0555608654266797E-3</c:v>
                </c:pt>
                <c:pt idx="12">
                  <c:v>5.1193898913955401E-3</c:v>
                </c:pt>
                <c:pt idx="13">
                  <c:v>6.4616113710578103E-3</c:v>
                </c:pt>
                <c:pt idx="14">
                  <c:v>8.1546833684178598E-3</c:v>
                </c:pt>
                <c:pt idx="15">
                  <c:v>1.0289689091026901E-2</c:v>
                </c:pt>
                <c:pt idx="16">
                  <c:v>1.2980985786355601E-2</c:v>
                </c:pt>
                <c:pt idx="17">
                  <c:v>1.6371931457467799E-2</c:v>
                </c:pt>
                <c:pt idx="18">
                  <c:v>2.0641889370038399E-2</c:v>
                </c:pt>
                <c:pt idx="19">
                  <c:v>2.6014715655872302E-2</c:v>
                </c:pt>
                <c:pt idx="20">
                  <c:v>3.2768916251324998E-2</c:v>
                </c:pt>
                <c:pt idx="21">
                  <c:v>4.1249596406788103E-2</c:v>
                </c:pt>
                <c:pt idx="22">
                  <c:v>5.1882188706639E-2</c:v>
                </c:pt>
                <c:pt idx="23">
                  <c:v>6.5187688480094305E-2</c:v>
                </c:pt>
                <c:pt idx="24">
                  <c:v>8.1798683495796706E-2</c:v>
                </c:pt>
                <c:pt idx="25">
                  <c:v>0.10247474985619801</c:v>
                </c:pt>
                <c:pt idx="26">
                  <c:v>0.128114689253017</c:v>
                </c:pt>
                <c:pt idx="27">
                  <c:v>0.15976149021903699</c:v>
                </c:pt>
                <c:pt idx="28">
                  <c:v>0.19859373170099801</c:v>
                </c:pt>
                <c:pt idx="29">
                  <c:v>0.24589446628560199</c:v>
                </c:pt>
                <c:pt idx="30">
                  <c:v>0.30298577998626802</c:v>
                </c:pt>
                <c:pt idx="31">
                  <c:v>0.37111515333100698</c:v>
                </c:pt>
                <c:pt idx="32">
                  <c:v>0.45128027901392598</c:v>
                </c:pt>
                <c:pt idx="33">
                  <c:v>0.54398511102771296</c:v>
                </c:pt>
                <c:pt idx="34">
                  <c:v>0.64893551650608305</c:v>
                </c:pt>
                <c:pt idx="35">
                  <c:v>0.76471129953257999</c:v>
                </c:pt>
                <c:pt idx="36">
                  <c:v>0.888491861569492</c:v>
                </c:pt>
                <c:pt idx="37">
                  <c:v>1.0159552302799599</c:v>
                </c:pt>
                <c:pt idx="38">
                  <c:v>1.1414904948977</c:v>
                </c:pt>
                <c:pt idx="39">
                  <c:v>1.2588266662938099</c:v>
                </c:pt>
                <c:pt idx="40">
                  <c:v>1.36205909098121</c:v>
                </c:pt>
                <c:pt idx="41">
                  <c:v>1.4468615064267401</c:v>
                </c:pt>
                <c:pt idx="42">
                  <c:v>1.51148900908105</c:v>
                </c:pt>
                <c:pt idx="43">
                  <c:v>1.5571338322825601</c:v>
                </c:pt>
                <c:pt idx="44">
                  <c:v>1.5873856408637199</c:v>
                </c:pt>
                <c:pt idx="45">
                  <c:v>1.60693112599768</c:v>
                </c:pt>
                <c:pt idx="46">
                  <c:v>1.6200123239798101</c:v>
                </c:pt>
                <c:pt idx="47">
                  <c:v>1.6293129164836999</c:v>
                </c:pt>
                <c:pt idx="48">
                  <c:v>1.63573785711542</c:v>
                </c:pt>
                <c:pt idx="49">
                  <c:v>1.6390844860803799</c:v>
                </c:pt>
                <c:pt idx="50">
                  <c:v>1.6391297844038899</c:v>
                </c:pt>
                <c:pt idx="51">
                  <c:v>1.6364545886355999</c:v>
                </c:pt>
                <c:pt idx="52">
                  <c:v>1.63251870648602</c:v>
                </c:pt>
                <c:pt idx="53">
                  <c:v>1.6289799149820099</c:v>
                </c:pt>
                <c:pt idx="54">
                  <c:v>1.6267243110095999</c:v>
                </c:pt>
                <c:pt idx="55">
                  <c:v>1.6252577018296701</c:v>
                </c:pt>
                <c:pt idx="56">
                  <c:v>1.6228923907914501</c:v>
                </c:pt>
                <c:pt idx="57">
                  <c:v>1.61768350822151</c:v>
                </c:pt>
                <c:pt idx="58">
                  <c:v>1.60860664194647</c:v>
                </c:pt>
                <c:pt idx="59">
                  <c:v>1.5962921927499101</c:v>
                </c:pt>
                <c:pt idx="60">
                  <c:v>1.5828434028789999</c:v>
                </c:pt>
                <c:pt idx="61">
                  <c:v>1.5707419461329599</c:v>
                </c:pt>
                <c:pt idx="62">
                  <c:v>1.5613201596995701</c:v>
                </c:pt>
                <c:pt idx="63">
                  <c:v>1.55350740744826</c:v>
                </c:pt>
                <c:pt idx="64">
                  <c:v>1.5434478598482599</c:v>
                </c:pt>
                <c:pt idx="65">
                  <c:v>1.5252146667733399</c:v>
                </c:pt>
                <c:pt idx="66">
                  <c:v>1.4923867129608499</c:v>
                </c:pt>
                <c:pt idx="67">
                  <c:v>1.43990386371099</c:v>
                </c:pt>
                <c:pt idx="68">
                  <c:v>1.3655225629644601</c:v>
                </c:pt>
                <c:pt idx="69">
                  <c:v>1.27039276314696</c:v>
                </c:pt>
                <c:pt idx="70">
                  <c:v>1.1586624157726999</c:v>
                </c:pt>
                <c:pt idx="71">
                  <c:v>1.0363864282611499</c:v>
                </c:pt>
                <c:pt idx="72">
                  <c:v>0.91020167461579504</c:v>
                </c:pt>
                <c:pt idx="73">
                  <c:v>0.78618652657924004</c:v>
                </c:pt>
                <c:pt idx="74">
                  <c:v>0.66913747050702799</c:v>
                </c:pt>
                <c:pt idx="75">
                  <c:v>0.56229336735407698</c:v>
                </c:pt>
                <c:pt idx="76">
                  <c:v>0.46740526635868102</c:v>
                </c:pt>
                <c:pt idx="77">
                  <c:v>0.38500496893976699</c:v>
                </c:pt>
                <c:pt idx="78">
                  <c:v>0.31474300716738002</c:v>
                </c:pt>
                <c:pt idx="79">
                  <c:v>0.255710101426252</c:v>
                </c:pt>
                <c:pt idx="80">
                  <c:v>0.206699299367091</c:v>
                </c:pt>
              </c:numCache>
            </c:numRef>
          </c:val>
          <c:smooth val="0"/>
          <c:extLst>
            <c:ext xmlns:c16="http://schemas.microsoft.com/office/drawing/2014/chart" uri="{C3380CC4-5D6E-409C-BE32-E72D297353CC}">
              <c16:uniqueId val="{00000005-A6E1-8D4A-926E-19AF19B317C6}"/>
            </c:ext>
          </c:extLst>
        </c:ser>
        <c:ser>
          <c:idx val="6"/>
          <c:order val="6"/>
          <c:tx>
            <c:strRef>
              <c:f>DepBank!$H$1</c:f>
              <c:strCache>
                <c:ptCount val="1"/>
                <c:pt idx="0">
                  <c:v>EDDEP17</c:v>
                </c:pt>
              </c:strCache>
            </c:strRef>
          </c:tx>
          <c:spPr>
            <a:ln w="28575" cap="rnd">
              <a:solidFill>
                <a:schemeClr val="accent1">
                  <a:lumMod val="6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DepBank!$H$2:$H$82</c:f>
              <c:numCache>
                <c:formatCode>General</c:formatCode>
                <c:ptCount val="81"/>
                <c:pt idx="0">
                  <c:v>1.1256341982619901E-4</c:v>
                </c:pt>
                <c:pt idx="1">
                  <c:v>1.5616476865233699E-4</c:v>
                </c:pt>
                <c:pt idx="2">
                  <c:v>2.1665438162939799E-4</c:v>
                </c:pt>
                <c:pt idx="3">
                  <c:v>3.0057301829798498E-4</c:v>
                </c:pt>
                <c:pt idx="4">
                  <c:v>4.1699406531457001E-4</c:v>
                </c:pt>
                <c:pt idx="5">
                  <c:v>5.7850364724837096E-4</c:v>
                </c:pt>
                <c:pt idx="6">
                  <c:v>8.0255953488170999E-4</c:v>
                </c:pt>
                <c:pt idx="7">
                  <c:v>1.11337478858633E-3</c:v>
                </c:pt>
                <c:pt idx="8">
                  <c:v>1.54452787167744E-3</c:v>
                </c:pt>
                <c:pt idx="9">
                  <c:v>2.1425777030030001E-3</c:v>
                </c:pt>
                <c:pt idx="10">
                  <c:v>2.97206727602392E-3</c:v>
                </c:pt>
                <c:pt idx="11">
                  <c:v>4.1224428669154904E-3</c:v>
                </c:pt>
                <c:pt idx="12">
                  <c:v>5.7176100049968004E-3</c:v>
                </c:pt>
                <c:pt idx="13">
                  <c:v>7.9291075574168292E-3</c:v>
                </c:pt>
                <c:pt idx="14">
                  <c:v>1.0994224685455399E-2</c:v>
                </c:pt>
                <c:pt idx="15">
                  <c:v>1.52408283589877E-2</c:v>
                </c:pt>
                <c:pt idx="16">
                  <c:v>2.11212199216275E-2</c:v>
                </c:pt>
                <c:pt idx="17">
                  <c:v>2.9257982828893799E-2</c:v>
                </c:pt>
                <c:pt idx="18">
                  <c:v>4.0505450075030203E-2</c:v>
                </c:pt>
                <c:pt idx="19">
                  <c:v>5.6030922623996698E-2</c:v>
                </c:pt>
                <c:pt idx="20">
                  <c:v>7.7419693460548902E-2</c:v>
                </c:pt>
                <c:pt idx="21">
                  <c:v>0.106806432272157</c:v>
                </c:pt>
                <c:pt idx="22">
                  <c:v>0.14703097230069101</c:v>
                </c:pt>
                <c:pt idx="23">
                  <c:v>0.20180622209608901</c:v>
                </c:pt>
                <c:pt idx="24">
                  <c:v>0.27586533873526697</c:v>
                </c:pt>
                <c:pt idx="25">
                  <c:v>0.37501832220474102</c:v>
                </c:pt>
                <c:pt idx="26">
                  <c:v>0.50598892688146901</c:v>
                </c:pt>
                <c:pt idx="27">
                  <c:v>0.67582239837759905</c:v>
                </c:pt>
                <c:pt idx="28">
                  <c:v>0.89057789912927998</c:v>
                </c:pt>
                <c:pt idx="29">
                  <c:v>1.15302447820293</c:v>
                </c:pt>
                <c:pt idx="30">
                  <c:v>1.45930482703908</c:v>
                </c:pt>
                <c:pt idx="31">
                  <c:v>1.79522105032344</c:v>
                </c:pt>
                <c:pt idx="32">
                  <c:v>2.1339610557713602</c:v>
                </c:pt>
                <c:pt idx="33">
                  <c:v>2.43812907795976</c:v>
                </c:pt>
                <c:pt idx="34">
                  <c:v>2.6684011305378701</c:v>
                </c:pt>
                <c:pt idx="35">
                  <c:v>2.7976541135156801</c:v>
                </c:pt>
                <c:pt idx="36">
                  <c:v>2.8242543411966898</c:v>
                </c:pt>
                <c:pt idx="37">
                  <c:v>2.7760026548567902</c:v>
                </c:pt>
                <c:pt idx="38">
                  <c:v>2.70069246349696</c:v>
                </c:pt>
                <c:pt idx="39">
                  <c:v>2.6474323972763898</c:v>
                </c:pt>
                <c:pt idx="40">
                  <c:v>2.6477789094877502</c:v>
                </c:pt>
                <c:pt idx="41">
                  <c:v>2.7045021338225999</c:v>
                </c:pt>
                <c:pt idx="42">
                  <c:v>2.7917384316275098</c:v>
                </c:pt>
                <c:pt idx="43">
                  <c:v>2.8665791551715998</c:v>
                </c:pt>
                <c:pt idx="44">
                  <c:v>2.8884121464629602</c:v>
                </c:pt>
                <c:pt idx="45">
                  <c:v>2.8380807668618999</c:v>
                </c:pt>
                <c:pt idx="46">
                  <c:v>2.7273319457132801</c:v>
                </c:pt>
                <c:pt idx="47">
                  <c:v>2.5936768811027999</c:v>
                </c:pt>
                <c:pt idx="48">
                  <c:v>2.4842410583016199</c:v>
                </c:pt>
                <c:pt idx="49">
                  <c:v>2.4373161889208599</c:v>
                </c:pt>
                <c:pt idx="50">
                  <c:v>2.46894851483352</c:v>
                </c:pt>
                <c:pt idx="51">
                  <c:v>2.5676766256091499</c:v>
                </c:pt>
                <c:pt idx="52">
                  <c:v>2.6979690752404699</c:v>
                </c:pt>
                <c:pt idx="53">
                  <c:v>2.8120699331754802</c:v>
                </c:pt>
                <c:pt idx="54">
                  <c:v>2.8679094850058799</c:v>
                </c:pt>
                <c:pt idx="55">
                  <c:v>2.8466311211797901</c:v>
                </c:pt>
                <c:pt idx="56">
                  <c:v>2.7609321687247701</c:v>
                </c:pt>
                <c:pt idx="57">
                  <c:v>2.6491987764066698</c:v>
                </c:pt>
                <c:pt idx="58">
                  <c:v>2.5585620774799902</c:v>
                </c:pt>
                <c:pt idx="59">
                  <c:v>2.5255030160706902</c:v>
                </c:pt>
                <c:pt idx="60">
                  <c:v>2.5617966901774798</c:v>
                </c:pt>
                <c:pt idx="61">
                  <c:v>2.6495671395620399</c:v>
                </c:pt>
                <c:pt idx="62">
                  <c:v>2.7462819812416899</c:v>
                </c:pt>
                <c:pt idx="63">
                  <c:v>2.7987215301139101</c:v>
                </c:pt>
                <c:pt idx="64">
                  <c:v>2.7619592939898201</c:v>
                </c:pt>
                <c:pt idx="65">
                  <c:v>2.6156112588902301</c:v>
                </c:pt>
                <c:pt idx="66">
                  <c:v>2.3693789319045302</c:v>
                </c:pt>
                <c:pt idx="67">
                  <c:v>2.0557839536964702</c:v>
                </c:pt>
                <c:pt idx="68">
                  <c:v>1.7157116909300201</c:v>
                </c:pt>
                <c:pt idx="69">
                  <c:v>1.3851755074595999</c:v>
                </c:pt>
                <c:pt idx="70">
                  <c:v>1.0883556280826601</c:v>
                </c:pt>
                <c:pt idx="71">
                  <c:v>0.83692404118643604</c:v>
                </c:pt>
                <c:pt idx="72">
                  <c:v>0.63294725995455103</c:v>
                </c:pt>
                <c:pt idx="73">
                  <c:v>0.47266769996707603</c:v>
                </c:pt>
                <c:pt idx="74">
                  <c:v>0.349647653226698</c:v>
                </c:pt>
                <c:pt idx="75">
                  <c:v>0.256836185353713</c:v>
                </c:pt>
                <c:pt idx="76">
                  <c:v>0.18768904005447901</c:v>
                </c:pt>
                <c:pt idx="77">
                  <c:v>0.13664096723997499</c:v>
                </c:pt>
                <c:pt idx="78">
                  <c:v>9.9203646710353297E-2</c:v>
                </c:pt>
                <c:pt idx="79">
                  <c:v>7.1879672516168794E-2</c:v>
                </c:pt>
                <c:pt idx="80">
                  <c:v>5.2006209481813101E-2</c:v>
                </c:pt>
              </c:numCache>
            </c:numRef>
          </c:val>
          <c:smooth val="0"/>
          <c:extLst>
            <c:ext xmlns:c16="http://schemas.microsoft.com/office/drawing/2014/chart" uri="{C3380CC4-5D6E-409C-BE32-E72D297353CC}">
              <c16:uniqueId val="{00000006-A6E1-8D4A-926E-19AF19B317C6}"/>
            </c:ext>
          </c:extLst>
        </c:ser>
        <c:ser>
          <c:idx val="7"/>
          <c:order val="7"/>
          <c:tx>
            <c:strRef>
              <c:f>DepBank!$I$1</c:f>
              <c:strCache>
                <c:ptCount val="1"/>
                <c:pt idx="0">
                  <c:v>EDDEP19</c:v>
                </c:pt>
              </c:strCache>
            </c:strRef>
          </c:tx>
          <c:spPr>
            <a:ln w="28575" cap="rnd">
              <a:solidFill>
                <a:schemeClr val="accent2">
                  <a:lumMod val="6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DepBank!$I$2:$I$82</c:f>
              <c:numCache>
                <c:formatCode>0.00E+00</c:formatCode>
                <c:ptCount val="81"/>
                <c:pt idx="0">
                  <c:v>5.5339849106003198E-6</c:v>
                </c:pt>
                <c:pt idx="1">
                  <c:v>7.6522884841066293E-6</c:v>
                </c:pt>
                <c:pt idx="2">
                  <c:v>1.0581436514422901E-5</c:v>
                </c:pt>
                <c:pt idx="3">
                  <c:v>1.4631802634962199E-5</c:v>
                </c:pt>
                <c:pt idx="4">
                  <c:v>2.02325634006353E-5</c:v>
                </c:pt>
                <c:pt idx="5">
                  <c:v>2.79771717041216E-5</c:v>
                </c:pt>
                <c:pt idx="6">
                  <c:v>3.8686234623326201E-5</c:v>
                </c:pt>
                <c:pt idx="7">
                  <c:v>5.3494456016270101E-5</c:v>
                </c:pt>
                <c:pt idx="8">
                  <c:v>7.3970852004527597E-5</c:v>
                </c:pt>
                <c:pt idx="9" formatCode="General">
                  <c:v>1.02284969093323E-4</c:v>
                </c:pt>
                <c:pt idx="10" formatCode="General">
                  <c:v>1.4143670146352501E-4</c:v>
                </c:pt>
                <c:pt idx="11" formatCode="General">
                  <c:v>1.9557402827140099E-4</c:v>
                </c:pt>
                <c:pt idx="12" formatCode="General">
                  <c:v>2.7043227970212499E-4</c:v>
                </c:pt>
                <c:pt idx="13" formatCode="General">
                  <c:v>3.7394136392930502E-4</c:v>
                </c:pt>
                <c:pt idx="14" formatCode="General">
                  <c:v>5.1706508136132299E-4</c:v>
                </c:pt>
                <c:pt idx="15" formatCode="General">
                  <c:v>7.1496104767539896E-4</c:v>
                </c:pt>
                <c:pt idx="16" formatCode="General">
                  <c:v>9.8858334242061998E-4</c:v>
                </c:pt>
                <c:pt idx="17" formatCode="General">
                  <c:v>1.36689619155517E-3</c:v>
                </c:pt>
                <c:pt idx="18" formatCode="General">
                  <c:v>1.8899303621733199E-3</c:v>
                </c:pt>
                <c:pt idx="19" formatCode="General">
                  <c:v>2.6130006141476701E-3</c:v>
                </c:pt>
                <c:pt idx="20" formatCode="General">
                  <c:v>3.6125205620843098E-3</c:v>
                </c:pt>
                <c:pt idx="21" formatCode="General">
                  <c:v>4.9940109884385603E-3</c:v>
                </c:pt>
                <c:pt idx="22" formatCode="General">
                  <c:v>6.9031118105082898E-3</c:v>
                </c:pt>
                <c:pt idx="23" formatCode="General">
                  <c:v>9.5406913982657594E-3</c:v>
                </c:pt>
                <c:pt idx="24" formatCode="General">
                  <c:v>1.31835149633519E-2</c:v>
                </c:pt>
                <c:pt idx="25" formatCode="General">
                  <c:v>1.82123972715444E-2</c:v>
                </c:pt>
                <c:pt idx="26" formatCode="General">
                  <c:v>2.51503204718561E-2</c:v>
                </c:pt>
                <c:pt idx="27" formatCode="General">
                  <c:v>3.4713606139510099E-2</c:v>
                </c:pt>
                <c:pt idx="28" formatCode="General">
                  <c:v>4.7879775054365303E-2</c:v>
                </c:pt>
                <c:pt idx="29" formatCode="General">
                  <c:v>6.59759370111168E-2</c:v>
                </c:pt>
                <c:pt idx="30" formatCode="General">
                  <c:v>9.0790861436567893E-2</c:v>
                </c:pt>
                <c:pt idx="31" formatCode="General">
                  <c:v>0.124711202131226</c:v>
                </c:pt>
                <c:pt idx="32" formatCode="General">
                  <c:v>0.17087574018370899</c:v>
                </c:pt>
                <c:pt idx="33" formatCode="General">
                  <c:v>0.23332775663407199</c:v>
                </c:pt>
                <c:pt idx="34" formatCode="General">
                  <c:v>0.31712006496016198</c:v>
                </c:pt>
                <c:pt idx="35" formatCode="General">
                  <c:v>0.42828446506215501</c:v>
                </c:pt>
                <c:pt idx="36" formatCode="General">
                  <c:v>0.57351514532856496</c:v>
                </c:pt>
                <c:pt idx="37" formatCode="General">
                  <c:v>0.75934487851908605</c:v>
                </c:pt>
                <c:pt idx="38" formatCode="General">
                  <c:v>0.99055850466790796</c:v>
                </c:pt>
                <c:pt idx="39" formatCode="General">
                  <c:v>1.26769549415564</c:v>
                </c:pt>
                <c:pt idx="40" formatCode="General">
                  <c:v>1.5839090830690801</c:v>
                </c:pt>
                <c:pt idx="41" formatCode="General">
                  <c:v>1.9222915146495001</c:v>
                </c:pt>
                <c:pt idx="42" formatCode="General">
                  <c:v>2.2557955486905401</c:v>
                </c:pt>
                <c:pt idx="43" formatCode="General">
                  <c:v>2.5520870872761399</c:v>
                </c:pt>
                <c:pt idx="44" formatCode="General">
                  <c:v>2.7836022011934598</c:v>
                </c:pt>
                <c:pt idx="45" formatCode="General">
                  <c:v>2.9386564792326499</c:v>
                </c:pt>
                <c:pt idx="46" formatCode="General">
                  <c:v>3.0259997435520001</c:v>
                </c:pt>
                <c:pt idx="47" formatCode="General">
                  <c:v>3.0677363107819202</c:v>
                </c:pt>
                <c:pt idx="48" formatCode="General">
                  <c:v>3.0843039463600799</c:v>
                </c:pt>
                <c:pt idx="49" formatCode="General">
                  <c:v>3.0827488431858798</c:v>
                </c:pt>
                <c:pt idx="50" formatCode="General">
                  <c:v>3.0577140124935198</c:v>
                </c:pt>
                <c:pt idx="51" formatCode="General">
                  <c:v>3.0039795443672701</c:v>
                </c:pt>
                <c:pt idx="52" formatCode="General">
                  <c:v>2.9294641706034201</c:v>
                </c:pt>
                <c:pt idx="53" formatCode="General">
                  <c:v>2.85737616898796</c:v>
                </c:pt>
                <c:pt idx="54" formatCode="General">
                  <c:v>2.8154531739382098</c:v>
                </c:pt>
                <c:pt idx="55" formatCode="General">
                  <c:v>2.8201433242850298</c:v>
                </c:pt>
                <c:pt idx="56" formatCode="General">
                  <c:v>2.86650662688433</c:v>
                </c:pt>
                <c:pt idx="57" formatCode="General">
                  <c:v>2.9303899406677698</c:v>
                </c:pt>
                <c:pt idx="58" formatCode="General">
                  <c:v>2.9819870039934799</c:v>
                </c:pt>
                <c:pt idx="59" formatCode="General">
                  <c:v>3.00279426663367</c:v>
                </c:pt>
                <c:pt idx="60" formatCode="General">
                  <c:v>2.9948915359464499</c:v>
                </c:pt>
                <c:pt idx="61" formatCode="General">
                  <c:v>2.9757829622987901</c:v>
                </c:pt>
                <c:pt idx="62" formatCode="General">
                  <c:v>2.96207541356834</c:v>
                </c:pt>
                <c:pt idx="63" formatCode="General">
                  <c:v>2.95342884326057</c:v>
                </c:pt>
                <c:pt idx="64" formatCode="General">
                  <c:v>2.9279955622465899</c:v>
                </c:pt>
                <c:pt idx="65" formatCode="General">
                  <c:v>2.8525248984359401</c:v>
                </c:pt>
                <c:pt idx="66" formatCode="General">
                  <c:v>2.7003882641400501</c:v>
                </c:pt>
                <c:pt idx="67" formatCode="General">
                  <c:v>2.4658174657972798</c:v>
                </c:pt>
                <c:pt idx="68" formatCode="General">
                  <c:v>2.16621590690576</c:v>
                </c:pt>
                <c:pt idx="69" formatCode="General">
                  <c:v>1.83333319448805</c:v>
                </c:pt>
                <c:pt idx="70" formatCode="General">
                  <c:v>1.5006493846001401</c:v>
                </c:pt>
                <c:pt idx="71" formatCode="General">
                  <c:v>1.19406967930286</c:v>
                </c:pt>
                <c:pt idx="72" formatCode="General">
                  <c:v>0.92850939406748001</c:v>
                </c:pt>
                <c:pt idx="73" formatCode="General">
                  <c:v>0.70902215247125699</c:v>
                </c:pt>
                <c:pt idx="74" formatCode="General">
                  <c:v>0.53389499727688705</c:v>
                </c:pt>
                <c:pt idx="75" formatCode="General">
                  <c:v>0.39778250516629099</c:v>
                </c:pt>
                <c:pt idx="76" formatCode="General">
                  <c:v>0.29402761380021297</c:v>
                </c:pt>
                <c:pt idx="77" formatCode="General">
                  <c:v>0.21605997630274201</c:v>
                </c:pt>
                <c:pt idx="78" formatCode="General">
                  <c:v>0.15808037185759199</c:v>
                </c:pt>
                <c:pt idx="79" formatCode="General">
                  <c:v>0.115292751415456</c:v>
                </c:pt>
                <c:pt idx="80" formatCode="General">
                  <c:v>8.3891654574906299E-2</c:v>
                </c:pt>
              </c:numCache>
            </c:numRef>
          </c:val>
          <c:smooth val="0"/>
          <c:extLst>
            <c:ext xmlns:c16="http://schemas.microsoft.com/office/drawing/2014/chart" uri="{C3380CC4-5D6E-409C-BE32-E72D297353CC}">
              <c16:uniqueId val="{00000007-A6E1-8D4A-926E-19AF19B317C6}"/>
            </c:ext>
          </c:extLst>
        </c:ser>
        <c:ser>
          <c:idx val="8"/>
          <c:order val="8"/>
          <c:tx>
            <c:strRef>
              <c:f>DepBank!$J$1</c:f>
              <c:strCache>
                <c:ptCount val="1"/>
                <c:pt idx="0">
                  <c:v>EDDEP21</c:v>
                </c:pt>
              </c:strCache>
            </c:strRef>
          </c:tx>
          <c:spPr>
            <a:ln w="28575" cap="rnd">
              <a:solidFill>
                <a:schemeClr val="accent3">
                  <a:lumMod val="6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DepBank!$J$2:$J$82</c:f>
              <c:numCache>
                <c:formatCode>General</c:formatCode>
                <c:ptCount val="81"/>
                <c:pt idx="0">
                  <c:v>1.08394944072953E-4</c:v>
                </c:pt>
                <c:pt idx="1">
                  <c:v>1.42505747631907E-4</c:v>
                </c:pt>
                <c:pt idx="2">
                  <c:v>1.87350342217473E-4</c:v>
                </c:pt>
                <c:pt idx="3">
                  <c:v>2.46305983936667E-4</c:v>
                </c:pt>
                <c:pt idx="4">
                  <c:v>3.2381225616265601E-4</c:v>
                </c:pt>
                <c:pt idx="5">
                  <c:v>4.25705020503335E-4</c:v>
                </c:pt>
                <c:pt idx="6">
                  <c:v>5.5965519663877302E-4</c:v>
                </c:pt>
                <c:pt idx="7">
                  <c:v>7.3574516712115101E-4</c:v>
                </c:pt>
                <c:pt idx="8">
                  <c:v>9.67225783241188E-4</c:v>
                </c:pt>
                <c:pt idx="9">
                  <c:v>1.2715102292443401E-3</c:v>
                </c:pt>
                <c:pt idx="10">
                  <c:v>1.67147828605942E-3</c:v>
                </c:pt>
                <c:pt idx="11">
                  <c:v>2.1971869536420801E-3</c:v>
                </c:pt>
                <c:pt idx="12">
                  <c:v>2.8881123377084198E-3</c:v>
                </c:pt>
                <c:pt idx="13">
                  <c:v>3.796084856268E-3</c:v>
                </c:pt>
                <c:pt idx="14">
                  <c:v>4.9891271017307396E-3</c:v>
                </c:pt>
                <c:pt idx="15">
                  <c:v>6.5564631721946598E-3</c:v>
                </c:pt>
                <c:pt idx="16">
                  <c:v>8.6150418802641692E-3</c:v>
                </c:pt>
                <c:pt idx="17">
                  <c:v>1.13180051283127E-2</c:v>
                </c:pt>
                <c:pt idx="18">
                  <c:v>1.48656361554258E-2</c:v>
                </c:pt>
                <c:pt idx="19">
                  <c:v>1.9519435496988601E-2</c:v>
                </c:pt>
                <c:pt idx="20">
                  <c:v>2.5620082674612799E-2</c:v>
                </c:pt>
                <c:pt idx="21">
                  <c:v>3.3610121824668E-2</c:v>
                </c:pt>
                <c:pt idx="22">
                  <c:v>4.4062207591777501E-2</c:v>
                </c:pt>
                <c:pt idx="23">
                  <c:v>5.7713569533909603E-2</c:v>
                </c:pt>
                <c:pt idx="24">
                  <c:v>7.5506837361360601E-2</c:v>
                </c:pt>
                <c:pt idx="25">
                  <c:v>9.8636251266132402E-2</c:v>
                </c:pt>
                <c:pt idx="26">
                  <c:v>0.12859615310278899</c:v>
                </c:pt>
                <c:pt idx="27">
                  <c:v>0.16722493148913201</c:v>
                </c:pt>
                <c:pt idx="28">
                  <c:v>0.21673154105346401</c:v>
                </c:pt>
                <c:pt idx="29">
                  <c:v>0.27968262465388999</c:v>
                </c:pt>
                <c:pt idx="30">
                  <c:v>0.35891598691755899</c:v>
                </c:pt>
                <c:pt idx="31">
                  <c:v>0.45733228595421499</c:v>
                </c:pt>
                <c:pt idx="32">
                  <c:v>0.57750677909832004</c:v>
                </c:pt>
                <c:pt idx="33">
                  <c:v>0.72106898758275595</c:v>
                </c:pt>
                <c:pt idx="34">
                  <c:v>0.88784109879643403</c:v>
                </c:pt>
                <c:pt idx="35">
                  <c:v>1.07483116114987</c:v>
                </c:pt>
                <c:pt idx="36">
                  <c:v>1.27535555791504</c:v>
                </c:pt>
                <c:pt idx="37">
                  <c:v>1.4787738133708901</c:v>
                </c:pt>
                <c:pt idx="38">
                  <c:v>1.6714174260397301</c:v>
                </c:pt>
                <c:pt idx="39">
                  <c:v>1.8390628190882199</c:v>
                </c:pt>
                <c:pt idx="40">
                  <c:v>1.9705962473963601</c:v>
                </c:pt>
                <c:pt idx="41">
                  <c:v>2.0615583169610798</c:v>
                </c:pt>
                <c:pt idx="42">
                  <c:v>2.1157050504710102</c:v>
                </c:pt>
                <c:pt idx="43">
                  <c:v>2.14328866499064</c:v>
                </c:pt>
                <c:pt idx="44">
                  <c:v>2.1564375205019601</c:v>
                </c:pt>
                <c:pt idx="45">
                  <c:v>2.1638093963292802</c:v>
                </c:pt>
                <c:pt idx="46">
                  <c:v>2.1673350493802599</c:v>
                </c:pt>
                <c:pt idx="47">
                  <c:v>2.1628342968392502</c:v>
                </c:pt>
                <c:pt idx="48">
                  <c:v>2.1441506847440901</c:v>
                </c:pt>
                <c:pt idx="49">
                  <c:v>2.10846618334778</c:v>
                </c:pt>
                <c:pt idx="50">
                  <c:v>2.0598135155336701</c:v>
                </c:pt>
                <c:pt idx="51">
                  <c:v>2.0088907137381602</c:v>
                </c:pt>
                <c:pt idx="52">
                  <c:v>1.9693569269029201</c:v>
                </c:pt>
                <c:pt idx="53">
                  <c:v>1.9525116320351901</c:v>
                </c:pt>
                <c:pt idx="54">
                  <c:v>1.96276895427992</c:v>
                </c:pt>
                <c:pt idx="55">
                  <c:v>1.9957499495625599</c:v>
                </c:pt>
                <c:pt idx="56">
                  <c:v>2.0397286473801302</c:v>
                </c:pt>
                <c:pt idx="57">
                  <c:v>2.0799820775758402</c:v>
                </c:pt>
                <c:pt idx="58">
                  <c:v>2.1044606117872902</c:v>
                </c:pt>
                <c:pt idx="59">
                  <c:v>2.10843016075395</c:v>
                </c:pt>
                <c:pt idx="60">
                  <c:v>2.0959108906292201</c:v>
                </c:pt>
                <c:pt idx="61">
                  <c:v>2.07709816788419</c:v>
                </c:pt>
                <c:pt idx="62">
                  <c:v>2.06289235386956</c:v>
                </c:pt>
                <c:pt idx="63">
                  <c:v>2.0590516447088101</c:v>
                </c:pt>
                <c:pt idx="64">
                  <c:v>2.0625851411387899</c:v>
                </c:pt>
                <c:pt idx="65">
                  <c:v>2.06193430406107</c:v>
                </c:pt>
                <c:pt idx="66">
                  <c:v>2.04084771959874</c:v>
                </c:pt>
                <c:pt idx="67">
                  <c:v>1.98428263573677</c:v>
                </c:pt>
                <c:pt idx="68">
                  <c:v>1.8837935823529699</c:v>
                </c:pt>
                <c:pt idx="69">
                  <c:v>1.74019179748349</c:v>
                </c:pt>
                <c:pt idx="70">
                  <c:v>1.56270424253299</c:v>
                </c:pt>
                <c:pt idx="71">
                  <c:v>1.36556814151751</c:v>
                </c:pt>
                <c:pt idx="72">
                  <c:v>1.1639152605781</c:v>
                </c:pt>
                <c:pt idx="73">
                  <c:v>0.97056108040302502</c:v>
                </c:pt>
                <c:pt idx="74">
                  <c:v>0.79439970819746697</c:v>
                </c:pt>
                <c:pt idx="75">
                  <c:v>0.640247187428299</c:v>
                </c:pt>
                <c:pt idx="76">
                  <c:v>0.50956464570807203</c:v>
                </c:pt>
                <c:pt idx="77">
                  <c:v>0.40149370960223602</c:v>
                </c:pt>
                <c:pt idx="78">
                  <c:v>0.31383168437861197</c:v>
                </c:pt>
                <c:pt idx="79">
                  <c:v>0.24378093249910199</c:v>
                </c:pt>
                <c:pt idx="80">
                  <c:v>0.188446559623965</c:v>
                </c:pt>
              </c:numCache>
            </c:numRef>
          </c:val>
          <c:smooth val="0"/>
          <c:extLst>
            <c:ext xmlns:c16="http://schemas.microsoft.com/office/drawing/2014/chart" uri="{C3380CC4-5D6E-409C-BE32-E72D297353CC}">
              <c16:uniqueId val="{00000008-A6E1-8D4A-926E-19AF19B317C6}"/>
            </c:ext>
          </c:extLst>
        </c:ser>
        <c:ser>
          <c:idx val="9"/>
          <c:order val="9"/>
          <c:tx>
            <c:strRef>
              <c:f>DepBank!$K$1</c:f>
              <c:strCache>
                <c:ptCount val="1"/>
                <c:pt idx="0">
                  <c:v>EDDEP22</c:v>
                </c:pt>
              </c:strCache>
            </c:strRef>
          </c:tx>
          <c:spPr>
            <a:ln w="28575" cap="rnd">
              <a:solidFill>
                <a:schemeClr val="accent4">
                  <a:lumMod val="6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DepBank!$K$2:$K$82</c:f>
              <c:numCache>
                <c:formatCode>0.00E+00</c:formatCode>
                <c:ptCount val="81"/>
                <c:pt idx="0">
                  <c:v>8.9033777452019299E-7</c:v>
                </c:pt>
                <c:pt idx="1">
                  <c:v>1.3242530685194899E-6</c:v>
                </c:pt>
                <c:pt idx="2">
                  <c:v>1.9696414019608101E-6</c:v>
                </c:pt>
                <c:pt idx="3">
                  <c:v>2.9295662511196802E-6</c:v>
                </c:pt>
                <c:pt idx="4">
                  <c:v>4.3573200185903999E-6</c:v>
                </c:pt>
                <c:pt idx="5">
                  <c:v>6.4809034650517904E-6</c:v>
                </c:pt>
                <c:pt idx="6">
                  <c:v>9.6394352556170204E-6</c:v>
                </c:pt>
                <c:pt idx="7">
                  <c:v>1.4337305654697501E-5</c:v>
                </c:pt>
                <c:pt idx="8">
                  <c:v>2.1324721652667001E-5</c:v>
                </c:pt>
                <c:pt idx="9">
                  <c:v>3.1717504530455901E-5</c:v>
                </c:pt>
                <c:pt idx="10">
                  <c:v>4.7175267440458398E-5</c:v>
                </c:pt>
                <c:pt idx="11">
                  <c:v>7.01664195694659E-5</c:v>
                </c:pt>
                <c:pt idx="12" formatCode="General">
                  <c:v>1.04362300460895E-4</c:v>
                </c:pt>
                <c:pt idx="13" formatCode="General">
                  <c:v>1.5522335030071201E-4</c:v>
                </c:pt>
                <c:pt idx="14" formatCode="General">
                  <c:v>2.3087084689529E-4</c:v>
                </c:pt>
                <c:pt idx="15" formatCode="General">
                  <c:v>3.4338325052451699E-4</c:v>
                </c:pt>
                <c:pt idx="16" formatCode="General">
                  <c:v>5.1072380017442101E-4</c:v>
                </c:pt>
                <c:pt idx="17" formatCode="General">
                  <c:v>7.5960635876307395E-4</c:v>
                </c:pt>
                <c:pt idx="18" formatCode="General">
                  <c:v>1.1297553367014899E-3</c:v>
                </c:pt>
                <c:pt idx="19" formatCode="General">
                  <c:v>1.6802359366562801E-3</c:v>
                </c:pt>
                <c:pt idx="20" formatCode="General">
                  <c:v>2.49885669061891E-3</c:v>
                </c:pt>
                <c:pt idx="21" formatCode="General">
                  <c:v>3.71612608275193E-3</c:v>
                </c:pt>
                <c:pt idx="22" formatCode="General">
                  <c:v>5.52594844762815E-3</c:v>
                </c:pt>
                <c:pt idx="23" formatCode="General">
                  <c:v>8.21626787961377E-3</c:v>
                </c:pt>
                <c:pt idx="24" formatCode="General">
                  <c:v>1.22143413710761E-2</c:v>
                </c:pt>
                <c:pt idx="25" formatCode="General">
                  <c:v>1.8153402851009099E-2</c:v>
                </c:pt>
                <c:pt idx="26" formatCode="General">
                  <c:v>2.6970333994112101E-2</c:v>
                </c:pt>
                <c:pt idx="27" formatCode="General">
                  <c:v>4.0047679390931297E-2</c:v>
                </c:pt>
                <c:pt idx="28" formatCode="General">
                  <c:v>5.9417746654648398E-2</c:v>
                </c:pt>
                <c:pt idx="29" formatCode="General">
                  <c:v>8.8050658163714907E-2</c:v>
                </c:pt>
                <c:pt idx="30" formatCode="General">
                  <c:v>0.13024926466585099</c:v>
                </c:pt>
                <c:pt idx="31" formatCode="General">
                  <c:v>0.19216496049297799</c:v>
                </c:pt>
                <c:pt idx="32" formatCode="General">
                  <c:v>0.28241482931066297</c:v>
                </c:pt>
                <c:pt idx="33" formatCode="General">
                  <c:v>0.41269341800371101</c:v>
                </c:pt>
                <c:pt idx="34" formatCode="General">
                  <c:v>0.59808411531752403</c:v>
                </c:pt>
                <c:pt idx="35" formatCode="General">
                  <c:v>0.85642926956436904</c:v>
                </c:pt>
                <c:pt idx="36" formatCode="General">
                  <c:v>1.2056164744626501</c:v>
                </c:pt>
                <c:pt idx="37" formatCode="General">
                  <c:v>1.6572420869276601</c:v>
                </c:pt>
                <c:pt idx="38" formatCode="General">
                  <c:v>2.2057121533805999</c:v>
                </c:pt>
                <c:pt idx="39" formatCode="General">
                  <c:v>2.8150893670386301</c:v>
                </c:pt>
                <c:pt idx="40" formatCode="General">
                  <c:v>3.4127314757221701</c:v>
                </c:pt>
                <c:pt idx="41" formatCode="General">
                  <c:v>3.9042950813992099</c:v>
                </c:pt>
                <c:pt idx="42" formatCode="General">
                  <c:v>4.2162088753990599</c:v>
                </c:pt>
                <c:pt idx="43" formatCode="General">
                  <c:v>4.34317050669081</c:v>
                </c:pt>
                <c:pt idx="44" formatCode="General">
                  <c:v>4.3561823273828502</c:v>
                </c:pt>
                <c:pt idx="45" formatCode="General">
                  <c:v>4.3512316499556603</c:v>
                </c:pt>
                <c:pt idx="46" formatCode="General">
                  <c:v>4.37596035501545</c:v>
                </c:pt>
                <c:pt idx="47" formatCode="General">
                  <c:v>4.3973107906606304</c:v>
                </c:pt>
                <c:pt idx="48" formatCode="General">
                  <c:v>4.3390350853082102</c:v>
                </c:pt>
                <c:pt idx="49" formatCode="General">
                  <c:v>4.15728972197702</c:v>
                </c:pt>
                <c:pt idx="50" formatCode="General">
                  <c:v>3.88926945852061</c:v>
                </c:pt>
                <c:pt idx="51" formatCode="General">
                  <c:v>3.6371820038700502</c:v>
                </c:pt>
                <c:pt idx="52" formatCode="General">
                  <c:v>3.5084252401198999</c:v>
                </c:pt>
                <c:pt idx="53" formatCode="General">
                  <c:v>3.5583021514139999</c:v>
                </c:pt>
                <c:pt idx="54" formatCode="General">
                  <c:v>3.7631546129875502</c:v>
                </c:pt>
                <c:pt idx="55" formatCode="General">
                  <c:v>4.0302481108041697</c:v>
                </c:pt>
                <c:pt idx="56" formatCode="General">
                  <c:v>4.2430911782155798</c:v>
                </c:pt>
                <c:pt idx="57" formatCode="General">
                  <c:v>4.3267546577341802</c:v>
                </c:pt>
                <c:pt idx="58" formatCode="General">
                  <c:v>4.29265194995532</c:v>
                </c:pt>
                <c:pt idx="59" formatCode="General">
                  <c:v>4.2228360231000002</c:v>
                </c:pt>
                <c:pt idx="60" formatCode="General">
                  <c:v>4.2003443884270304</c:v>
                </c:pt>
                <c:pt idx="61" formatCode="General">
                  <c:v>4.2392716914237196</c:v>
                </c:pt>
                <c:pt idx="62" formatCode="General">
                  <c:v>4.2673430916754196</c:v>
                </c:pt>
                <c:pt idx="63" formatCode="General">
                  <c:v>4.1729866562545803</c:v>
                </c:pt>
                <c:pt idx="64" formatCode="General">
                  <c:v>3.8811928883632398</c:v>
                </c:pt>
                <c:pt idx="65" formatCode="General">
                  <c:v>3.4000313106407698</c:v>
                </c:pt>
                <c:pt idx="66" formatCode="General">
                  <c:v>2.8072874102524299</c:v>
                </c:pt>
                <c:pt idx="67" formatCode="General">
                  <c:v>2.2003194230902099</c:v>
                </c:pt>
                <c:pt idx="68" formatCode="General">
                  <c:v>1.65327773556345</c:v>
                </c:pt>
                <c:pt idx="69" formatCode="General">
                  <c:v>1.2026739060887299</c:v>
                </c:pt>
                <c:pt idx="70" formatCode="General">
                  <c:v>0.85427603341753</c:v>
                </c:pt>
                <c:pt idx="71" formatCode="General">
                  <c:v>0.59653928055233096</c:v>
                </c:pt>
                <c:pt idx="72" formatCode="General">
                  <c:v>0.41160462944699699</c:v>
                </c:pt>
                <c:pt idx="73" formatCode="General">
                  <c:v>0.281658072602613</c:v>
                </c:pt>
                <c:pt idx="74" formatCode="General">
                  <c:v>0.191644327074384</c:v>
                </c:pt>
                <c:pt idx="75" formatCode="General">
                  <c:v>0.12989366388758899</c:v>
                </c:pt>
                <c:pt idx="76" formatCode="General">
                  <c:v>8.7808996731244801E-2</c:v>
                </c:pt>
                <c:pt idx="77" formatCode="General">
                  <c:v>5.9254083654260201E-2</c:v>
                </c:pt>
                <c:pt idx="78" formatCode="General">
                  <c:v>3.9937101067489697E-2</c:v>
                </c:pt>
                <c:pt idx="79" formatCode="General">
                  <c:v>2.68957415408272E-2</c:v>
                </c:pt>
                <c:pt idx="80" formatCode="General">
                  <c:v>1.8103139675696898E-2</c:v>
                </c:pt>
              </c:numCache>
            </c:numRef>
          </c:val>
          <c:smooth val="0"/>
          <c:extLst>
            <c:ext xmlns:c16="http://schemas.microsoft.com/office/drawing/2014/chart" uri="{C3380CC4-5D6E-409C-BE32-E72D297353CC}">
              <c16:uniqueId val="{00000009-A6E1-8D4A-926E-19AF19B317C6}"/>
            </c:ext>
          </c:extLst>
        </c:ser>
        <c:ser>
          <c:idx val="10"/>
          <c:order val="10"/>
          <c:tx>
            <c:strRef>
              <c:f>DepBank!$L$1</c:f>
              <c:strCache>
                <c:ptCount val="1"/>
                <c:pt idx="0">
                  <c:v>EDDEP23</c:v>
                </c:pt>
              </c:strCache>
            </c:strRef>
          </c:tx>
          <c:spPr>
            <a:ln w="28575" cap="rnd">
              <a:solidFill>
                <a:schemeClr val="accent5">
                  <a:lumMod val="6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DepBank!$L$2:$L$82</c:f>
              <c:numCache>
                <c:formatCode>General</c:formatCode>
                <c:ptCount val="81"/>
                <c:pt idx="0">
                  <c:v>2.5459134783043002E-4</c:v>
                </c:pt>
                <c:pt idx="1">
                  <c:v>3.2900734235818702E-4</c:v>
                </c:pt>
                <c:pt idx="2">
                  <c:v>4.2517201026508899E-4</c:v>
                </c:pt>
                <c:pt idx="3">
                  <c:v>5.4943969162970304E-4</c:v>
                </c:pt>
                <c:pt idx="4">
                  <c:v>7.1002002011091902E-4</c:v>
                </c:pt>
                <c:pt idx="5">
                  <c:v>9.1751877190014697E-4</c:v>
                </c:pt>
                <c:pt idx="6">
                  <c:v>1.1856358141960201E-3</c:v>
                </c:pt>
                <c:pt idx="7">
                  <c:v>1.5320654054666301E-3</c:v>
                </c:pt>
                <c:pt idx="8">
                  <c:v>1.9796568791314402E-3</c:v>
                </c:pt>
                <c:pt idx="9">
                  <c:v>2.5579099579184799E-3</c:v>
                </c:pt>
                <c:pt idx="10">
                  <c:v>3.30489940348216E-3</c:v>
                </c:pt>
                <c:pt idx="11">
                  <c:v>4.2697493142982903E-3</c:v>
                </c:pt>
                <c:pt idx="12">
                  <c:v>5.5158091021412E-3</c:v>
                </c:pt>
                <c:pt idx="13">
                  <c:v>7.1247218827613897E-3</c:v>
                </c:pt>
                <c:pt idx="14">
                  <c:v>9.2016222570005194E-3</c:v>
                </c:pt>
                <c:pt idx="15">
                  <c:v>1.18817539795732E-2</c:v>
                </c:pt>
                <c:pt idx="16">
                  <c:v>1.5338856923212499E-2</c:v>
                </c:pt>
                <c:pt idx="17">
                  <c:v>1.9795732091314501E-2</c:v>
                </c:pt>
                <c:pt idx="18">
                  <c:v>2.5537442821993901E-2</c:v>
                </c:pt>
                <c:pt idx="19">
                  <c:v>3.2927630106090698E-2</c:v>
                </c:pt>
                <c:pt idx="20">
                  <c:v>4.2428375221037401E-2</c:v>
                </c:pt>
                <c:pt idx="21">
                  <c:v>5.4623874608817798E-2</c:v>
                </c:pt>
                <c:pt idx="22">
                  <c:v>7.0247804332464595E-2</c:v>
                </c:pt>
                <c:pt idx="23">
                  <c:v>9.0213496089630293E-2</c:v>
                </c:pt>
                <c:pt idx="24">
                  <c:v>0.115644705999479</c:v>
                </c:pt>
                <c:pt idx="25">
                  <c:v>0.14790253633714701</c:v>
                </c:pt>
                <c:pt idx="26">
                  <c:v>0.188600619317909</c:v>
                </c:pt>
                <c:pt idx="27">
                  <c:v>0.239595683956221</c:v>
                </c:pt>
                <c:pt idx="28">
                  <c:v>0.30293409009731198</c:v>
                </c:pt>
                <c:pt idx="29">
                  <c:v>0.38072763259178199</c:v>
                </c:pt>
                <c:pt idx="30">
                  <c:v>0.47492640875437397</c:v>
                </c:pt>
                <c:pt idx="31">
                  <c:v>0.58695822871784398</c:v>
                </c:pt>
                <c:pt idx="32">
                  <c:v>0.71722215412283796</c:v>
                </c:pt>
                <c:pt idx="33">
                  <c:v>0.86447014458213001</c:v>
                </c:pt>
                <c:pt idx="34">
                  <c:v>1.0251936757000799</c:v>
                </c:pt>
                <c:pt idx="35">
                  <c:v>1.19324167638972</c:v>
                </c:pt>
                <c:pt idx="36">
                  <c:v>1.35998453333699</c:v>
                </c:pt>
                <c:pt idx="37">
                  <c:v>1.51531337789489</c:v>
                </c:pt>
                <c:pt idx="38">
                  <c:v>1.64952441658365</c:v>
                </c:pt>
                <c:pt idx="39">
                  <c:v>1.7556793530455601</c:v>
                </c:pt>
                <c:pt idx="40">
                  <c:v>1.83155270015511</c:v>
                </c:pt>
                <c:pt idx="41">
                  <c:v>1.88014500970794</c:v>
                </c:pt>
                <c:pt idx="42">
                  <c:v>1.9082378983303701</c:v>
                </c:pt>
                <c:pt idx="43">
                  <c:v>1.92345738727229</c:v>
                </c:pt>
                <c:pt idx="44">
                  <c:v>1.9312173041496801</c:v>
                </c:pt>
                <c:pt idx="45">
                  <c:v>1.93310288610297</c:v>
                </c:pt>
                <c:pt idx="46">
                  <c:v>1.9275270320508</c:v>
                </c:pt>
                <c:pt idx="47">
                  <c:v>1.91223937160937</c:v>
                </c:pt>
                <c:pt idx="48">
                  <c:v>1.88722618146639</c:v>
                </c:pt>
                <c:pt idx="49">
                  <c:v>1.8563316334482001</c:v>
                </c:pt>
                <c:pt idx="50">
                  <c:v>1.82667130377521</c:v>
                </c:pt>
                <c:pt idx="51">
                  <c:v>1.8061182994563501</c:v>
                </c:pt>
                <c:pt idx="52">
                  <c:v>1.8001026128361901</c:v>
                </c:pt>
                <c:pt idx="53">
                  <c:v>1.8092255457270101</c:v>
                </c:pt>
                <c:pt idx="54">
                  <c:v>1.8287724319455001</c:v>
                </c:pt>
                <c:pt idx="55">
                  <c:v>1.8503981119900099</c:v>
                </c:pt>
                <c:pt idx="56">
                  <c:v>1.8653666108365401</c:v>
                </c:pt>
                <c:pt idx="57">
                  <c:v>1.86803047258017</c:v>
                </c:pt>
                <c:pt idx="58">
                  <c:v>1.8580358346375101</c:v>
                </c:pt>
                <c:pt idx="59">
                  <c:v>1.84022719183163</c:v>
                </c:pt>
                <c:pt idx="60">
                  <c:v>1.8222436561255699</c:v>
                </c:pt>
                <c:pt idx="61">
                  <c:v>1.81083264550011</c:v>
                </c:pt>
                <c:pt idx="62">
                  <c:v>1.8084300663594099</c:v>
                </c:pt>
                <c:pt idx="63">
                  <c:v>1.8113845136664</c:v>
                </c:pt>
                <c:pt idx="64">
                  <c:v>1.8105144482680799</c:v>
                </c:pt>
                <c:pt idx="65">
                  <c:v>1.7937914607573999</c:v>
                </c:pt>
                <c:pt idx="66">
                  <c:v>1.75013503698988</c:v>
                </c:pt>
                <c:pt idx="67">
                  <c:v>1.67287412544709</c:v>
                </c:pt>
                <c:pt idx="68">
                  <c:v>1.56160798268553</c:v>
                </c:pt>
                <c:pt idx="69">
                  <c:v>1.42195078628536</c:v>
                </c:pt>
                <c:pt idx="70">
                  <c:v>1.2635762568265301</c:v>
                </c:pt>
                <c:pt idx="71">
                  <c:v>1.0975703011028899</c:v>
                </c:pt>
                <c:pt idx="72">
                  <c:v>0.93410025387773499</c:v>
                </c:pt>
                <c:pt idx="73">
                  <c:v>0.78097751162124396</c:v>
                </c:pt>
                <c:pt idx="74">
                  <c:v>0.64318188185556402</c:v>
                </c:pt>
                <c:pt idx="75">
                  <c:v>0.52309080823896903</c:v>
                </c:pt>
                <c:pt idx="76">
                  <c:v>0.42106811345008699</c:v>
                </c:pt>
                <c:pt idx="77">
                  <c:v>0.33613290170884902</c:v>
                </c:pt>
                <c:pt idx="78">
                  <c:v>0.26654516617419299</c:v>
                </c:pt>
                <c:pt idx="79">
                  <c:v>0.21024461070915501</c:v>
                </c:pt>
                <c:pt idx="80">
                  <c:v>0.16514144990772101</c:v>
                </c:pt>
              </c:numCache>
            </c:numRef>
          </c:val>
          <c:smooth val="0"/>
          <c:extLst>
            <c:ext xmlns:c16="http://schemas.microsoft.com/office/drawing/2014/chart" uri="{C3380CC4-5D6E-409C-BE32-E72D297353CC}">
              <c16:uniqueId val="{0000000A-A6E1-8D4A-926E-19AF19B317C6}"/>
            </c:ext>
          </c:extLst>
        </c:ser>
        <c:ser>
          <c:idx val="11"/>
          <c:order val="11"/>
          <c:tx>
            <c:strRef>
              <c:f>DepBank!$M$1</c:f>
              <c:strCache>
                <c:ptCount val="1"/>
                <c:pt idx="0">
                  <c:v>EDDEP26</c:v>
                </c:pt>
              </c:strCache>
            </c:strRef>
          </c:tx>
          <c:spPr>
            <a:ln w="28575" cap="rnd">
              <a:solidFill>
                <a:schemeClr val="accent6">
                  <a:lumMod val="6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DepBank!$M$2:$M$82</c:f>
              <c:numCache>
                <c:formatCode>General</c:formatCode>
                <c:ptCount val="81"/>
                <c:pt idx="0">
                  <c:v>1.2232926766780601E-4</c:v>
                </c:pt>
                <c:pt idx="1">
                  <c:v>1.6667470781490899E-4</c:v>
                </c:pt>
                <c:pt idx="2">
                  <c:v>2.27094998674677E-4</c:v>
                </c:pt>
                <c:pt idx="3">
                  <c:v>3.0941648551028E-4</c:v>
                </c:pt>
                <c:pt idx="4">
                  <c:v>4.2157671841798201E-4</c:v>
                </c:pt>
                <c:pt idx="5">
                  <c:v>5.7438897847296401E-4</c:v>
                </c:pt>
                <c:pt idx="6">
                  <c:v>7.8258324962422504E-4</c:v>
                </c:pt>
                <c:pt idx="7">
                  <c:v>1.0662232449824599E-3</c:v>
                </c:pt>
                <c:pt idx="8">
                  <c:v>1.4526346855564701E-3</c:v>
                </c:pt>
                <c:pt idx="9">
                  <c:v>1.9790280756795801E-3</c:v>
                </c:pt>
                <c:pt idx="10">
                  <c:v>2.6960638583640199E-3</c:v>
                </c:pt>
                <c:pt idx="11">
                  <c:v>3.6726943779798499E-3</c:v>
                </c:pt>
                <c:pt idx="12">
                  <c:v>5.0027321687315203E-3</c:v>
                </c:pt>
                <c:pt idx="13">
                  <c:v>6.8137456761575297E-3</c:v>
                </c:pt>
                <c:pt idx="14">
                  <c:v>9.2790804199319506E-3</c:v>
                </c:pt>
                <c:pt idx="15">
                  <c:v>1.26340541363123E-2</c:v>
                </c:pt>
                <c:pt idx="16">
                  <c:v>1.7197683207762399E-2</c:v>
                </c:pt>
                <c:pt idx="17">
                  <c:v>2.3401658836739499E-2</c:v>
                </c:pt>
                <c:pt idx="18">
                  <c:v>3.1828675273457403E-2</c:v>
                </c:pt>
                <c:pt idx="19">
                  <c:v>4.3262540347958497E-2</c:v>
                </c:pt>
                <c:pt idx="20">
                  <c:v>5.8752597750554997E-2</c:v>
                </c:pt>
                <c:pt idx="21">
                  <c:v>7.9694516052981904E-2</c:v>
                </c:pt>
                <c:pt idx="22">
                  <c:v>0.107927808651944</c:v>
                </c:pt>
                <c:pt idx="23">
                  <c:v>0.14584641681608701</c:v>
                </c:pt>
                <c:pt idx="24">
                  <c:v>0.19651048440072999</c:v>
                </c:pt>
                <c:pt idx="25">
                  <c:v>0.26373239430245898</c:v>
                </c:pt>
                <c:pt idx="26">
                  <c:v>0.35208497168174802</c:v>
                </c:pt>
                <c:pt idx="27">
                  <c:v>0.46674223025913197</c:v>
                </c:pt>
                <c:pt idx="28">
                  <c:v>0.61301633175860004</c:v>
                </c:pt>
                <c:pt idx="29">
                  <c:v>0.79541661861609902</c:v>
                </c:pt>
                <c:pt idx="30">
                  <c:v>1.0160752707065599</c:v>
                </c:pt>
                <c:pt idx="31">
                  <c:v>1.27254717037809</c:v>
                </c:pt>
                <c:pt idx="32">
                  <c:v>1.5554025888412299</c:v>
                </c:pt>
                <c:pt idx="33">
                  <c:v>1.8466957202562999</c:v>
                </c:pt>
                <c:pt idx="34">
                  <c:v>2.1209978739870601</c:v>
                </c:pt>
                <c:pt idx="35">
                  <c:v>2.35046769391468</c:v>
                </c:pt>
                <c:pt idx="36">
                  <c:v>2.5136016735984201</c:v>
                </c:pt>
                <c:pt idx="37">
                  <c:v>2.6042371115376199</c:v>
                </c:pt>
                <c:pt idx="38">
                  <c:v>2.6353827179832101</c:v>
                </c:pt>
                <c:pt idx="39">
                  <c:v>2.6341847402621301</c:v>
                </c:pt>
                <c:pt idx="40">
                  <c:v>2.62951961255804</c:v>
                </c:pt>
                <c:pt idx="41">
                  <c:v>2.6385528157043598</c:v>
                </c:pt>
                <c:pt idx="42">
                  <c:v>2.6595148350250399</c:v>
                </c:pt>
                <c:pt idx="43">
                  <c:v>2.6746263772358199</c:v>
                </c:pt>
                <c:pt idx="44">
                  <c:v>2.6617130659820498</c:v>
                </c:pt>
                <c:pt idx="45">
                  <c:v>2.60827336926222</c:v>
                </c:pt>
                <c:pt idx="46">
                  <c:v>2.5202631787530199</c:v>
                </c:pt>
                <c:pt idx="47">
                  <c:v>2.4210235541886398</c:v>
                </c:pt>
                <c:pt idx="48">
                  <c:v>2.3416270836958102</c:v>
                </c:pt>
                <c:pt idx="49">
                  <c:v>2.3081315895108001</c:v>
                </c:pt>
                <c:pt idx="50">
                  <c:v>2.3314400231916301</c:v>
                </c:pt>
                <c:pt idx="51">
                  <c:v>2.4031477189463502</c:v>
                </c:pt>
                <c:pt idx="52">
                  <c:v>2.4984475742630199</c:v>
                </c:pt>
                <c:pt idx="53">
                  <c:v>2.5854135848554902</c:v>
                </c:pt>
                <c:pt idx="54">
                  <c:v>2.6378099767308298</c:v>
                </c:pt>
                <c:pt idx="55">
                  <c:v>2.6461014833891299</c:v>
                </c:pt>
                <c:pt idx="56">
                  <c:v>2.62084762401315</c:v>
                </c:pt>
                <c:pt idx="57">
                  <c:v>2.5860486434196499</c:v>
                </c:pt>
                <c:pt idx="58">
                  <c:v>2.56563612447902</c:v>
                </c:pt>
                <c:pt idx="59">
                  <c:v>2.5700694382971201</c:v>
                </c:pt>
                <c:pt idx="60">
                  <c:v>2.5896160586463002</c:v>
                </c:pt>
                <c:pt idx="61">
                  <c:v>2.5973832952136502</c:v>
                </c:pt>
                <c:pt idx="62">
                  <c:v>2.56060527173952</c:v>
                </c:pt>
                <c:pt idx="63">
                  <c:v>2.4547173578293302</c:v>
                </c:pt>
                <c:pt idx="64">
                  <c:v>2.27324861646823</c:v>
                </c:pt>
                <c:pt idx="65">
                  <c:v>2.0290564128212498</c:v>
                </c:pt>
                <c:pt idx="66">
                  <c:v>1.74767024856886</c:v>
                </c:pt>
                <c:pt idx="67">
                  <c:v>1.45757781576125</c:v>
                </c:pt>
                <c:pt idx="68">
                  <c:v>1.1824469651435401</c:v>
                </c:pt>
                <c:pt idx="69">
                  <c:v>0.93754536996930604</c:v>
                </c:pt>
                <c:pt idx="70">
                  <c:v>0.72983343147893798</c:v>
                </c:pt>
                <c:pt idx="71">
                  <c:v>0.560004747280066</c:v>
                </c:pt>
                <c:pt idx="72">
                  <c:v>0.42493838830268299</c:v>
                </c:pt>
                <c:pt idx="73">
                  <c:v>0.31972574376302998</c:v>
                </c:pt>
                <c:pt idx="74">
                  <c:v>0.239028973102583</c:v>
                </c:pt>
                <c:pt idx="75">
                  <c:v>0.177845094844653</c:v>
                </c:pt>
                <c:pt idx="76">
                  <c:v>0.13185062799010799</c:v>
                </c:pt>
                <c:pt idx="77">
                  <c:v>9.7492542008236996E-2</c:v>
                </c:pt>
                <c:pt idx="78">
                  <c:v>7.1946351633273203E-2</c:v>
                </c:pt>
                <c:pt idx="79">
                  <c:v>5.30172501238017E-2</c:v>
                </c:pt>
                <c:pt idx="80">
                  <c:v>3.9026710910800899E-2</c:v>
                </c:pt>
              </c:numCache>
            </c:numRef>
          </c:val>
          <c:smooth val="0"/>
          <c:extLst>
            <c:ext xmlns:c16="http://schemas.microsoft.com/office/drawing/2014/chart" uri="{C3380CC4-5D6E-409C-BE32-E72D297353CC}">
              <c16:uniqueId val="{0000000B-A6E1-8D4A-926E-19AF19B317C6}"/>
            </c:ext>
          </c:extLst>
        </c:ser>
        <c:ser>
          <c:idx val="12"/>
          <c:order val="12"/>
          <c:tx>
            <c:strRef>
              <c:f>DepBank!$N$1</c:f>
              <c:strCache>
                <c:ptCount val="1"/>
                <c:pt idx="0">
                  <c:v>EDDEP27</c:v>
                </c:pt>
              </c:strCache>
            </c:strRef>
          </c:tx>
          <c:spPr>
            <a:ln w="28575" cap="rnd">
              <a:solidFill>
                <a:schemeClr val="accent1">
                  <a:lumMod val="80000"/>
                  <a:lumOff val="2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DepBank!$N$2:$N$82</c:f>
              <c:numCache>
                <c:formatCode>0.00E+00</c:formatCode>
                <c:ptCount val="81"/>
                <c:pt idx="0">
                  <c:v>3.9721845901126599E-5</c:v>
                </c:pt>
                <c:pt idx="1">
                  <c:v>5.31917948031489E-5</c:v>
                </c:pt>
                <c:pt idx="2">
                  <c:v>7.1229418944905994E-5</c:v>
                </c:pt>
                <c:pt idx="3">
                  <c:v>9.5383561744600493E-5</c:v>
                </c:pt>
                <c:pt idx="4" formatCode="General">
                  <c:v>1.27728212671227E-4</c:v>
                </c:pt>
                <c:pt idx="5" formatCode="General">
                  <c:v>1.7104052355155101E-4</c:v>
                </c:pt>
                <c:pt idx="6" formatCode="General">
                  <c:v>2.2903913941375899E-4</c:v>
                </c:pt>
                <c:pt idx="7" formatCode="General">
                  <c:v>3.0670325535257098E-4</c:v>
                </c:pt>
                <c:pt idx="8" formatCode="General">
                  <c:v>4.10699699484549E-4</c:v>
                </c:pt>
                <c:pt idx="9" formatCode="General">
                  <c:v>5.4995454034383496E-4</c:v>
                </c:pt>
                <c:pt idx="10" formatCode="General">
                  <c:v>7.3641798745753898E-4</c:v>
                </c:pt>
                <c:pt idx="11" formatCode="General">
                  <c:v>9.86087700798582E-4</c:v>
                </c:pt>
                <c:pt idx="12" formatCode="General">
                  <c:v>1.3203773639091599E-3</c:v>
                </c:pt>
                <c:pt idx="13" formatCode="General">
                  <c:v>1.7679462155975E-3</c:v>
                </c:pt>
                <c:pt idx="14" formatCode="General">
                  <c:v>2.3671433701970301E-3</c:v>
                </c:pt>
                <c:pt idx="15" formatCode="General">
                  <c:v>3.16927095579176E-3</c:v>
                </c:pt>
                <c:pt idx="16" formatCode="General">
                  <c:v>4.24293577134373E-3</c:v>
                </c:pt>
                <c:pt idx="17" formatCode="General">
                  <c:v>5.67984433553356E-3</c:v>
                </c:pt>
                <c:pt idx="18" formatCode="General">
                  <c:v>7.6025053164543097E-3</c:v>
                </c:pt>
                <c:pt idx="19" formatCode="General">
                  <c:v>1.01744406623298E-2</c:v>
                </c:pt>
                <c:pt idx="20" formatCode="General">
                  <c:v>1.36136750577921E-2</c:v>
                </c:pt>
                <c:pt idx="21" formatCode="General">
                  <c:v>1.8210471124488301E-2</c:v>
                </c:pt>
                <c:pt idx="22" formatCode="General">
                  <c:v>2.4350494105750801E-2</c:v>
                </c:pt>
                <c:pt idx="23" formatCode="General">
                  <c:v>3.2544794572203398E-2</c:v>
                </c:pt>
                <c:pt idx="24" formatCode="General">
                  <c:v>4.3468124864540297E-2</c:v>
                </c:pt>
                <c:pt idx="25" formatCode="General">
                  <c:v>5.8007023665605603E-2</c:v>
                </c:pt>
                <c:pt idx="26" formatCode="General">
                  <c:v>7.7318571182863199E-2</c:v>
                </c:pt>
                <c:pt idx="27" formatCode="General">
                  <c:v>0.10289931180329399</c:v>
                </c:pt>
                <c:pt idx="28" formatCode="General">
                  <c:v>0.13666086419069101</c:v>
                </c:pt>
                <c:pt idx="29" formatCode="General">
                  <c:v>0.18100312224568799</c:v>
                </c:pt>
                <c:pt idx="30" formatCode="General">
                  <c:v>0.23886623147137501</c:v>
                </c:pt>
                <c:pt idx="31" formatCode="General">
                  <c:v>0.31372709504137802</c:v>
                </c:pt>
                <c:pt idx="32" formatCode="General">
                  <c:v>0.40948421035507498</c:v>
                </c:pt>
                <c:pt idx="33" formatCode="General">
                  <c:v>0.53014851537126995</c:v>
                </c:pt>
                <c:pt idx="34" formatCode="General">
                  <c:v>0.67923780149341595</c:v>
                </c:pt>
                <c:pt idx="35" formatCode="General">
                  <c:v>0.85878288284389404</c:v>
                </c:pt>
                <c:pt idx="36" formatCode="General">
                  <c:v>1.06793918475522</c:v>
                </c:pt>
                <c:pt idx="37" formatCode="General">
                  <c:v>1.3014106807353301</c:v>
                </c:pt>
                <c:pt idx="38" formatCode="General">
                  <c:v>1.5482472897264501</c:v>
                </c:pt>
                <c:pt idx="39" formatCode="General">
                  <c:v>1.79194679708724</c:v>
                </c:pt>
                <c:pt idx="40" formatCode="General">
                  <c:v>2.0128288421109599</c:v>
                </c:pt>
                <c:pt idx="41" formatCode="General">
                  <c:v>2.1928951355240298</c:v>
                </c:pt>
                <c:pt idx="42" formatCode="General">
                  <c:v>2.32177665223479</c:v>
                </c:pt>
                <c:pt idx="43" formatCode="General">
                  <c:v>2.4007885417638501</c:v>
                </c:pt>
                <c:pt idx="44" formatCode="General">
                  <c:v>2.4421675697256799</c:v>
                </c:pt>
                <c:pt idx="45" formatCode="General">
                  <c:v>2.4630392915695598</c:v>
                </c:pt>
                <c:pt idx="46" formatCode="General">
                  <c:v>2.4771714353820502</c:v>
                </c:pt>
                <c:pt idx="47" formatCode="General">
                  <c:v>2.4893913513236701</c:v>
                </c:pt>
                <c:pt idx="48" formatCode="General">
                  <c:v>2.4960453837307401</c:v>
                </c:pt>
                <c:pt idx="49" formatCode="General">
                  <c:v>2.4909328752105102</c:v>
                </c:pt>
                <c:pt idx="50" formatCode="General">
                  <c:v>2.4724476481933602</c:v>
                </c:pt>
                <c:pt idx="51" formatCode="General">
                  <c:v>2.4468538138603799</c:v>
                </c:pt>
                <c:pt idx="52" formatCode="General">
                  <c:v>2.42539449500403</c:v>
                </c:pt>
                <c:pt idx="53" formatCode="General">
                  <c:v>2.41727448822104</c:v>
                </c:pt>
                <c:pt idx="54" formatCode="General">
                  <c:v>2.4233301203108999</c:v>
                </c:pt>
                <c:pt idx="55" formatCode="General">
                  <c:v>2.43468415680075</c:v>
                </c:pt>
                <c:pt idx="56" formatCode="General">
                  <c:v>2.4375140091062399</c:v>
                </c:pt>
                <c:pt idx="57" formatCode="General">
                  <c:v>2.4212535717274899</c:v>
                </c:pt>
                <c:pt idx="58" formatCode="General">
                  <c:v>2.3853156039571899</c:v>
                </c:pt>
                <c:pt idx="59" formatCode="General">
                  <c:v>2.3401955963100298</c:v>
                </c:pt>
                <c:pt idx="60" formatCode="General">
                  <c:v>2.30217976529977</c:v>
                </c:pt>
                <c:pt idx="61" formatCode="General">
                  <c:v>2.2845372847064298</c:v>
                </c:pt>
                <c:pt idx="62" formatCode="General">
                  <c:v>2.2897307172482302</c:v>
                </c:pt>
                <c:pt idx="63" formatCode="General">
                  <c:v>2.3063450868548498</c:v>
                </c:pt>
                <c:pt idx="64" formatCode="General">
                  <c:v>2.31213627640247</c:v>
                </c:pt>
                <c:pt idx="65" formatCode="General">
                  <c:v>2.28194343210374</c:v>
                </c:pt>
                <c:pt idx="66" formatCode="General">
                  <c:v>2.19701710253565</c:v>
                </c:pt>
                <c:pt idx="67" formatCode="General">
                  <c:v>2.0515759275327898</c:v>
                </c:pt>
                <c:pt idx="68" formatCode="General">
                  <c:v>1.85387880988784</c:v>
                </c:pt>
                <c:pt idx="69" formatCode="General">
                  <c:v>1.6221089409740399</c:v>
                </c:pt>
                <c:pt idx="70" formatCode="General">
                  <c:v>1.3778533841943299</c:v>
                </c:pt>
                <c:pt idx="71" formatCode="General">
                  <c:v>1.14035398197908</c:v>
                </c:pt>
                <c:pt idx="72" formatCode="General">
                  <c:v>0.92330236816421596</c:v>
                </c:pt>
                <c:pt idx="73" formatCode="General">
                  <c:v>0.734218929821154</c:v>
                </c:pt>
                <c:pt idx="74" formatCode="General">
                  <c:v>0.57547887579422596</c:v>
                </c:pt>
                <c:pt idx="75" formatCode="General">
                  <c:v>0.445945012565378</c:v>
                </c:pt>
                <c:pt idx="76" formatCode="General">
                  <c:v>0.34251431377835101</c:v>
                </c:pt>
                <c:pt idx="77" formatCode="General">
                  <c:v>0.26127997113567902</c:v>
                </c:pt>
                <c:pt idx="78" formatCode="General">
                  <c:v>0.19827256973003199</c:v>
                </c:pt>
                <c:pt idx="79" formatCode="General">
                  <c:v>0.14986250194074299</c:v>
                </c:pt>
                <c:pt idx="80" formatCode="General">
                  <c:v>0.11293199316712101</c:v>
                </c:pt>
              </c:numCache>
            </c:numRef>
          </c:val>
          <c:smooth val="0"/>
          <c:extLst>
            <c:ext xmlns:c16="http://schemas.microsoft.com/office/drawing/2014/chart" uri="{C3380CC4-5D6E-409C-BE32-E72D297353CC}">
              <c16:uniqueId val="{0000000C-A6E1-8D4A-926E-19AF19B317C6}"/>
            </c:ext>
          </c:extLst>
        </c:ser>
        <c:ser>
          <c:idx val="13"/>
          <c:order val="13"/>
          <c:tx>
            <c:strRef>
              <c:f>DepBank!$O$1</c:f>
              <c:strCache>
                <c:ptCount val="1"/>
                <c:pt idx="0">
                  <c:v>EDDEP28</c:v>
                </c:pt>
              </c:strCache>
            </c:strRef>
          </c:tx>
          <c:spPr>
            <a:ln w="28575" cap="rnd">
              <a:solidFill>
                <a:schemeClr val="accent2">
                  <a:lumMod val="80000"/>
                  <a:lumOff val="2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DepBank!$O$2:$O$82</c:f>
              <c:numCache>
                <c:formatCode>General</c:formatCode>
                <c:ptCount val="81"/>
                <c:pt idx="0">
                  <c:v>2.62130764650663E-4</c:v>
                </c:pt>
                <c:pt idx="1">
                  <c:v>3.3956125665782699E-4</c:v>
                </c:pt>
                <c:pt idx="2">
                  <c:v>4.3986084490831902E-4</c:v>
                </c:pt>
                <c:pt idx="3">
                  <c:v>5.6978188042382596E-4</c:v>
                </c:pt>
                <c:pt idx="4">
                  <c:v>7.3806903893580797E-4</c:v>
                </c:pt>
                <c:pt idx="5">
                  <c:v>9.5604623293280998E-4</c:v>
                </c:pt>
                <c:pt idx="6">
                  <c:v>1.2383757852469301E-3</c:v>
                </c:pt>
                <c:pt idx="7">
                  <c:v>1.60403999297722E-3</c:v>
                </c:pt>
                <c:pt idx="8">
                  <c:v>2.0776095052674201E-3</c:v>
                </c:pt>
                <c:pt idx="9">
                  <c:v>2.6908811090486898E-3</c:v>
                </c:pt>
                <c:pt idx="10">
                  <c:v>3.48499047494975E-3</c:v>
                </c:pt>
                <c:pt idx="11">
                  <c:v>4.5131341861404601E-3</c:v>
                </c:pt>
                <c:pt idx="12">
                  <c:v>5.8440710246277904E-3</c:v>
                </c:pt>
                <c:pt idx="13">
                  <c:v>7.5666159779788598E-3</c:v>
                </c:pt>
                <c:pt idx="14">
                  <c:v>9.7953922851075001E-3</c:v>
                </c:pt>
                <c:pt idx="15">
                  <c:v>1.2678166589897399E-2</c:v>
                </c:pt>
                <c:pt idx="16">
                  <c:v>1.6405157415070402E-2</c:v>
                </c:pt>
                <c:pt idx="17">
                  <c:v>2.1220771420941399E-2</c:v>
                </c:pt>
                <c:pt idx="18">
                  <c:v>2.7438272287949199E-2</c:v>
                </c:pt>
                <c:pt idx="19">
                  <c:v>3.5457899166928299E-2</c:v>
                </c:pt>
                <c:pt idx="20">
                  <c:v>4.5788882364437601E-2</c:v>
                </c:pt>
                <c:pt idx="21">
                  <c:v>5.90755805690696E-2</c:v>
                </c:pt>
                <c:pt idx="22">
                  <c:v>7.6127469100103901E-2</c:v>
                </c:pt>
                <c:pt idx="23">
                  <c:v>9.7951761676696406E-2</c:v>
                </c:pt>
                <c:pt idx="24">
                  <c:v>0.12578578723514</c:v>
                </c:pt>
                <c:pt idx="25">
                  <c:v>0.16112352138522401</c:v>
                </c:pt>
                <c:pt idx="26">
                  <c:v>0.20572649710152599</c:v>
                </c:pt>
                <c:pt idx="27">
                  <c:v>0.26160339841939101</c:v>
                </c:pt>
                <c:pt idx="28">
                  <c:v>0.33093513228230198</c:v>
                </c:pt>
                <c:pt idx="29">
                  <c:v>0.41591438161842798</c:v>
                </c:pt>
                <c:pt idx="30">
                  <c:v>0.51846414918173001</c:v>
                </c:pt>
                <c:pt idx="31">
                  <c:v>0.63980583209867503</c:v>
                </c:pt>
                <c:pt idx="32">
                  <c:v>0.77987537957452202</c:v>
                </c:pt>
                <c:pt idx="33">
                  <c:v>0.93664909866945201</c:v>
                </c:pt>
                <c:pt idx="34">
                  <c:v>1.10554344694313</c:v>
                </c:pt>
                <c:pt idx="35">
                  <c:v>1.2791730079810999</c:v>
                </c:pt>
                <c:pt idx="36">
                  <c:v>1.44781686847908</c:v>
                </c:pt>
                <c:pt idx="37">
                  <c:v>1.6008415598504999</c:v>
                </c:pt>
                <c:pt idx="38">
                  <c:v>1.72897007658359</c:v>
                </c:pt>
                <c:pt idx="39">
                  <c:v>1.8267399319634201</c:v>
                </c:pt>
                <c:pt idx="40">
                  <c:v>1.8940698778671801</c:v>
                </c:pt>
                <c:pt idx="41">
                  <c:v>1.9359731519214101</c:v>
                </c:pt>
                <c:pt idx="42">
                  <c:v>1.9602725640207199</c:v>
                </c:pt>
                <c:pt idx="43">
                  <c:v>1.9743036861424601</c:v>
                </c:pt>
                <c:pt idx="44">
                  <c:v>1.98228572378415</c:v>
                </c:pt>
                <c:pt idx="45">
                  <c:v>1.98474577150043</c:v>
                </c:pt>
                <c:pt idx="46">
                  <c:v>1.9802026828264301</c:v>
                </c:pt>
                <c:pt idx="47">
                  <c:v>1.9679639794482799</c:v>
                </c:pt>
                <c:pt idx="48">
                  <c:v>1.95022403041704</c:v>
                </c:pt>
                <c:pt idx="49">
                  <c:v>1.93211256976265</c:v>
                </c:pt>
                <c:pt idx="50">
                  <c:v>1.91962905116139</c:v>
                </c:pt>
                <c:pt idx="51">
                  <c:v>1.9166790053832701</c:v>
                </c:pt>
                <c:pt idx="52">
                  <c:v>1.92294243905116</c:v>
                </c:pt>
                <c:pt idx="53">
                  <c:v>1.9338315045874701</c:v>
                </c:pt>
                <c:pt idx="54">
                  <c:v>1.9426601454447801</c:v>
                </c:pt>
                <c:pt idx="55">
                  <c:v>1.9439464041749901</c:v>
                </c:pt>
                <c:pt idx="56">
                  <c:v>1.9361046061532201</c:v>
                </c:pt>
                <c:pt idx="57">
                  <c:v>1.9220427523853101</c:v>
                </c:pt>
                <c:pt idx="58">
                  <c:v>1.9072692532411599</c:v>
                </c:pt>
                <c:pt idx="59">
                  <c:v>1.8964315603834201</c:v>
                </c:pt>
                <c:pt idx="60">
                  <c:v>1.89001448234333</c:v>
                </c:pt>
                <c:pt idx="61">
                  <c:v>1.88282842346512</c:v>
                </c:pt>
                <c:pt idx="62">
                  <c:v>1.8650491027912399</c:v>
                </c:pt>
                <c:pt idx="63">
                  <c:v>1.82538839369191</c:v>
                </c:pt>
                <c:pt idx="64">
                  <c:v>1.7550174257971001</c:v>
                </c:pt>
                <c:pt idx="65">
                  <c:v>1.65057271564291</c:v>
                </c:pt>
                <c:pt idx="66">
                  <c:v>1.5151058018226999</c:v>
                </c:pt>
                <c:pt idx="67">
                  <c:v>1.3568799153176301</c:v>
                </c:pt>
                <c:pt idx="68">
                  <c:v>1.18684988869652</c:v>
                </c:pt>
                <c:pt idx="69">
                  <c:v>1.01599275581774</c:v>
                </c:pt>
                <c:pt idx="70">
                  <c:v>0.85336411385848998</c:v>
                </c:pt>
                <c:pt idx="71">
                  <c:v>0.70519076137854597</c:v>
                </c:pt>
                <c:pt idx="72">
                  <c:v>0.57484692952275196</c:v>
                </c:pt>
                <c:pt idx="73">
                  <c:v>0.46335940129553499</c:v>
                </c:pt>
                <c:pt idx="74">
                  <c:v>0.370102295419593</c:v>
                </c:pt>
                <c:pt idx="75">
                  <c:v>0.29345684965607299</c:v>
                </c:pt>
                <c:pt idx="76">
                  <c:v>0.23133128040762799</c:v>
                </c:pt>
                <c:pt idx="77">
                  <c:v>0.18151913015323001</c:v>
                </c:pt>
                <c:pt idx="78">
                  <c:v>0.14191752777726599</c:v>
                </c:pt>
                <c:pt idx="79">
                  <c:v>0.110641159468821</c:v>
                </c:pt>
                <c:pt idx="80">
                  <c:v>8.6066662831253596E-2</c:v>
                </c:pt>
              </c:numCache>
            </c:numRef>
          </c:val>
          <c:smooth val="0"/>
          <c:extLst>
            <c:ext xmlns:c16="http://schemas.microsoft.com/office/drawing/2014/chart" uri="{C3380CC4-5D6E-409C-BE32-E72D297353CC}">
              <c16:uniqueId val="{0000000D-A6E1-8D4A-926E-19AF19B317C6}"/>
            </c:ext>
          </c:extLst>
        </c:ser>
        <c:ser>
          <c:idx val="14"/>
          <c:order val="14"/>
          <c:tx>
            <c:strRef>
              <c:f>DepBank!$P$1</c:f>
              <c:strCache>
                <c:ptCount val="1"/>
                <c:pt idx="0">
                  <c:v>EDDEP29</c:v>
                </c:pt>
              </c:strCache>
            </c:strRef>
          </c:tx>
          <c:spPr>
            <a:ln w="28575" cap="rnd">
              <a:solidFill>
                <a:schemeClr val="accent3">
                  <a:lumMod val="80000"/>
                  <a:lumOff val="2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DepBank!$P$2:$P$82</c:f>
              <c:numCache>
                <c:formatCode>0.00E+00</c:formatCode>
                <c:ptCount val="81"/>
                <c:pt idx="0">
                  <c:v>8.9614669690006702E-7</c:v>
                </c:pt>
                <c:pt idx="1">
                  <c:v>1.3835335819416299E-6</c:v>
                </c:pt>
                <c:pt idx="2">
                  <c:v>2.1359952842293598E-6</c:v>
                </c:pt>
                <c:pt idx="3">
                  <c:v>3.2976978049609901E-6</c:v>
                </c:pt>
                <c:pt idx="4">
                  <c:v>5.0912144631382096E-6</c:v>
                </c:pt>
                <c:pt idx="5">
                  <c:v>7.8601689911051308E-6</c:v>
                </c:pt>
                <c:pt idx="6">
                  <c:v>1.21350705514482E-5</c:v>
                </c:pt>
                <c:pt idx="7">
                  <c:v>1.87349535550439E-5</c:v>
                </c:pt>
                <c:pt idx="8">
                  <c:v>2.89242942282544E-5</c:v>
                </c:pt>
                <c:pt idx="9">
                  <c:v>4.46552644243449E-5</c:v>
                </c:pt>
                <c:pt idx="10">
                  <c:v>6.8941728222320095E-5</c:v>
                </c:pt>
                <c:pt idx="11" formatCode="General">
                  <c:v>1.06436616026288E-4</c:v>
                </c:pt>
                <c:pt idx="12" formatCode="General">
                  <c:v>1.6432324842992999E-4</c:v>
                </c:pt>
                <c:pt idx="13" formatCode="General">
                  <c:v>2.5369126563594001E-4</c:v>
                </c:pt>
                <c:pt idx="14" formatCode="General">
                  <c:v>3.9166050552232702E-4</c:v>
                </c:pt>
                <c:pt idx="15" formatCode="General">
                  <c:v>6.0465909461816596E-4</c:v>
                </c:pt>
                <c:pt idx="16" formatCode="General">
                  <c:v>9.3348224866169596E-4</c:v>
                </c:pt>
                <c:pt idx="17" formatCode="General">
                  <c:v>1.4410972906758099E-3</c:v>
                </c:pt>
                <c:pt idx="18" formatCode="General">
                  <c:v>2.2246814043802902E-3</c:v>
                </c:pt>
                <c:pt idx="19" formatCode="General">
                  <c:v>3.4341773465461E-3</c:v>
                </c:pt>
                <c:pt idx="20" formatCode="General">
                  <c:v>5.3008719560827099E-3</c:v>
                </c:pt>
                <c:pt idx="21" formatCode="General">
                  <c:v>8.1813531605062495E-3</c:v>
                </c:pt>
                <c:pt idx="22" formatCode="General">
                  <c:v>1.26249825276741E-2</c:v>
                </c:pt>
                <c:pt idx="23" formatCode="General">
                  <c:v>1.94771339779941E-2</c:v>
                </c:pt>
                <c:pt idx="24" formatCode="General">
                  <c:v>3.00363736680874E-2</c:v>
                </c:pt>
                <c:pt idx="25" formatCode="General">
                  <c:v>4.6291899851737199E-2</c:v>
                </c:pt>
                <c:pt idx="26" formatCode="General">
                  <c:v>7.1277794337996705E-2</c:v>
                </c:pt>
                <c:pt idx="27" formatCode="General">
                  <c:v>0.109591038009383</c:v>
                </c:pt>
                <c:pt idx="28" formatCode="General">
                  <c:v>0.16812408429793599</c:v>
                </c:pt>
                <c:pt idx="29" formatCode="General">
                  <c:v>0.25704189666536098</c:v>
                </c:pt>
                <c:pt idx="30" formatCode="General">
                  <c:v>0.39094516789538097</c:v>
                </c:pt>
                <c:pt idx="31" formatCode="General">
                  <c:v>0.58991877951599603</c:v>
                </c:pt>
                <c:pt idx="32" formatCode="General">
                  <c:v>0.87962161819523899</c:v>
                </c:pt>
                <c:pt idx="33" formatCode="General">
                  <c:v>1.28858483311121</c:v>
                </c:pt>
                <c:pt idx="34" formatCode="General">
                  <c:v>1.83962939545586</c:v>
                </c:pt>
                <c:pt idx="35" formatCode="General">
                  <c:v>2.5321847002879601</c:v>
                </c:pt>
                <c:pt idx="36" formatCode="General">
                  <c:v>3.31701807921345</c:v>
                </c:pt>
                <c:pt idx="37" formatCode="General">
                  <c:v>4.0785821528096697</c:v>
                </c:pt>
                <c:pt idx="38" formatCode="General">
                  <c:v>4.6560143770798899</c:v>
                </c:pt>
                <c:pt idx="39" formatCode="General">
                  <c:v>4.9217934662261502</c:v>
                </c:pt>
                <c:pt idx="40" formatCode="General">
                  <c:v>4.8763528790140898</c:v>
                </c:pt>
                <c:pt idx="41" formatCode="General">
                  <c:v>4.6686893982460997</c:v>
                </c:pt>
                <c:pt idx="42" formatCode="General">
                  <c:v>4.5075779654692401</c:v>
                </c:pt>
                <c:pt idx="43" formatCode="General">
                  <c:v>4.5317012038224496</c:v>
                </c:pt>
                <c:pt idx="44" formatCode="General">
                  <c:v>4.7298402254448497</c:v>
                </c:pt>
                <c:pt idx="45" formatCode="General">
                  <c:v>4.9534370175782296</c:v>
                </c:pt>
                <c:pt idx="46" formatCode="General">
                  <c:v>5.0168414931972096</c:v>
                </c:pt>
                <c:pt idx="47" formatCode="General">
                  <c:v>4.8300544383301096</c:v>
                </c:pt>
                <c:pt idx="48" formatCode="General">
                  <c:v>4.4659996403067099</c:v>
                </c:pt>
                <c:pt idx="49" formatCode="General">
                  <c:v>4.10914900367424</c:v>
                </c:pt>
                <c:pt idx="50" formatCode="General">
                  <c:v>3.9394968424196501</c:v>
                </c:pt>
                <c:pt idx="51" formatCode="General">
                  <c:v>4.0391652785999002</c:v>
                </c:pt>
                <c:pt idx="52" formatCode="General">
                  <c:v>4.3560280644479796</c:v>
                </c:pt>
                <c:pt idx="53" formatCode="General">
                  <c:v>4.7228143739167701</c:v>
                </c:pt>
                <c:pt idx="54" formatCode="General">
                  <c:v>4.9343599381458798</c:v>
                </c:pt>
                <c:pt idx="55" formatCode="General">
                  <c:v>4.8647589795999897</c:v>
                </c:pt>
                <c:pt idx="56" formatCode="General">
                  <c:v>4.5496298528963202</c:v>
                </c:pt>
                <c:pt idx="57" formatCode="General">
                  <c:v>4.1616784257261799</c:v>
                </c:pt>
                <c:pt idx="58" formatCode="General">
                  <c:v>3.9029720026144301</c:v>
                </c:pt>
                <c:pt idx="59" formatCode="General">
                  <c:v>3.9001377882418602</c:v>
                </c:pt>
                <c:pt idx="60" formatCode="General">
                  <c:v>4.1512096997581498</c:v>
                </c:pt>
                <c:pt idx="61" formatCode="General">
                  <c:v>4.52334014265048</c:v>
                </c:pt>
                <c:pt idx="62" formatCode="General">
                  <c:v>4.8010631755792899</c:v>
                </c:pt>
                <c:pt idx="63" formatCode="General">
                  <c:v>4.7865857553838804</c:v>
                </c:pt>
                <c:pt idx="64" formatCode="General">
                  <c:v>4.4064453271522597</c:v>
                </c:pt>
                <c:pt idx="65" formatCode="General">
                  <c:v>3.7414121592658098</c:v>
                </c:pt>
                <c:pt idx="66" formatCode="General">
                  <c:v>2.95686341638975</c:v>
                </c:pt>
                <c:pt idx="67" formatCode="General">
                  <c:v>2.2051938462683802</c:v>
                </c:pt>
                <c:pt idx="68" formatCode="General">
                  <c:v>1.5741243691817</c:v>
                </c:pt>
                <c:pt idx="69" formatCode="General">
                  <c:v>1.0887884131855801</c:v>
                </c:pt>
                <c:pt idx="70" formatCode="General">
                  <c:v>0.73677012880069903</c:v>
                </c:pt>
                <c:pt idx="71" formatCode="General">
                  <c:v>0.491201709677835</c:v>
                </c:pt>
                <c:pt idx="72" formatCode="General">
                  <c:v>0.32424338610567699</c:v>
                </c:pt>
                <c:pt idx="73" formatCode="General">
                  <c:v>0.21263216830908199</c:v>
                </c:pt>
                <c:pt idx="74" formatCode="General">
                  <c:v>0.13883976890269401</c:v>
                </c:pt>
                <c:pt idx="75" formatCode="General">
                  <c:v>9.0401393432801902E-2</c:v>
                </c:pt>
                <c:pt idx="76" formatCode="General">
                  <c:v>5.8754251920485501E-2</c:v>
                </c:pt>
                <c:pt idx="77" formatCode="General">
                  <c:v>3.8140406095617502E-2</c:v>
                </c:pt>
                <c:pt idx="78" formatCode="General">
                  <c:v>2.4739726975123701E-2</c:v>
                </c:pt>
                <c:pt idx="79" formatCode="General">
                  <c:v>1.6039330976984199E-2</c:v>
                </c:pt>
                <c:pt idx="80" formatCode="General">
                  <c:v>1.03952776754447E-2</c:v>
                </c:pt>
              </c:numCache>
            </c:numRef>
          </c:val>
          <c:smooth val="0"/>
          <c:extLst>
            <c:ext xmlns:c16="http://schemas.microsoft.com/office/drawing/2014/chart" uri="{C3380CC4-5D6E-409C-BE32-E72D297353CC}">
              <c16:uniqueId val="{0000000E-A6E1-8D4A-926E-19AF19B317C6}"/>
            </c:ext>
          </c:extLst>
        </c:ser>
        <c:ser>
          <c:idx val="15"/>
          <c:order val="15"/>
          <c:tx>
            <c:strRef>
              <c:f>DepBank!$Q$1</c:f>
              <c:strCache>
                <c:ptCount val="1"/>
                <c:pt idx="0">
                  <c:v>EDDEP30</c:v>
                </c:pt>
              </c:strCache>
            </c:strRef>
          </c:tx>
          <c:spPr>
            <a:ln w="28575" cap="rnd">
              <a:solidFill>
                <a:schemeClr val="accent4">
                  <a:lumMod val="80000"/>
                  <a:lumOff val="2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DepBank!$Q$2:$Q$82</c:f>
              <c:numCache>
                <c:formatCode>General</c:formatCode>
                <c:ptCount val="81"/>
                <c:pt idx="0">
                  <c:v>2.0978284986962001E-4</c:v>
                </c:pt>
                <c:pt idx="1">
                  <c:v>2.72418529789578E-4</c:v>
                </c:pt>
                <c:pt idx="2">
                  <c:v>3.53753649472114E-4</c:v>
                </c:pt>
                <c:pt idx="3">
                  <c:v>4.59369464293266E-4</c:v>
                </c:pt>
                <c:pt idx="4">
                  <c:v>5.9651216403397802E-4</c:v>
                </c:pt>
                <c:pt idx="5">
                  <c:v>7.7458891001205604E-4</c:v>
                </c:pt>
                <c:pt idx="6">
                  <c:v>1.0058112275095599E-3</c:v>
                </c:pt>
                <c:pt idx="7">
                  <c:v>1.3060292322963701E-3</c:v>
                </c:pt>
                <c:pt idx="8">
                  <c:v>1.6958127958018501E-3</c:v>
                </c:pt>
                <c:pt idx="9">
                  <c:v>2.2018519052081202E-3</c:v>
                </c:pt>
                <c:pt idx="10">
                  <c:v>2.85876903887044E-3</c:v>
                </c:pt>
                <c:pt idx="11">
                  <c:v>3.7114623922258E-3</c:v>
                </c:pt>
                <c:pt idx="12">
                  <c:v>4.8181314140841296E-3</c:v>
                </c:pt>
                <c:pt idx="13">
                  <c:v>6.2541765382998797E-3</c:v>
                </c:pt>
                <c:pt idx="14">
                  <c:v>8.1172142430244107E-3</c:v>
                </c:pt>
                <c:pt idx="15">
                  <c:v>1.0533507097951599E-2</c:v>
                </c:pt>
                <c:pt idx="16">
                  <c:v>1.3666175436122901E-2</c:v>
                </c:pt>
                <c:pt idx="17">
                  <c:v>1.7725629294210801E-2</c:v>
                </c:pt>
                <c:pt idx="18">
                  <c:v>2.2982728090839601E-2</c:v>
                </c:pt>
                <c:pt idx="19">
                  <c:v>2.97852244706244E-2</c:v>
                </c:pt>
                <c:pt idx="20">
                  <c:v>3.8578046752136497E-2</c:v>
                </c:pt>
                <c:pt idx="21">
                  <c:v>4.9927866817846098E-2</c:v>
                </c:pt>
                <c:pt idx="22">
                  <c:v>6.4552095257655595E-2</c:v>
                </c:pt>
                <c:pt idx="23">
                  <c:v>8.3351795563874301E-2</c:v>
                </c:pt>
                <c:pt idx="24">
                  <c:v>0.107446788561843</c:v>
                </c:pt>
                <c:pt idx="25">
                  <c:v>0.13820910397425901</c:v>
                </c:pt>
                <c:pt idx="26">
                  <c:v>0.177287509598718</c:v>
                </c:pt>
                <c:pt idx="27">
                  <c:v>0.22661066189120499</c:v>
                </c:pt>
                <c:pt idx="28">
                  <c:v>0.28834920827195798</c:v>
                </c:pt>
                <c:pt idx="29">
                  <c:v>0.364808337283756</c:v>
                </c:pt>
                <c:pt idx="30">
                  <c:v>0.458213831466319</c:v>
                </c:pt>
                <c:pt idx="31">
                  <c:v>0.570351692657037</c:v>
                </c:pt>
                <c:pt idx="32">
                  <c:v>0.70203353585405004</c:v>
                </c:pt>
                <c:pt idx="33">
                  <c:v>0.85240150515996405</c:v>
                </c:pt>
                <c:pt idx="34">
                  <c:v>1.0181715919896399</c:v>
                </c:pt>
                <c:pt idx="35">
                  <c:v>1.1930425599697401</c:v>
                </c:pt>
                <c:pt idx="36">
                  <c:v>1.36763001745528</c:v>
                </c:pt>
                <c:pt idx="37">
                  <c:v>1.53032401072286</c:v>
                </c:pt>
                <c:pt idx="38">
                  <c:v>1.6692809597944001</c:v>
                </c:pt>
                <c:pt idx="39">
                  <c:v>1.7752811349325599</c:v>
                </c:pt>
                <c:pt idx="40">
                  <c:v>1.8445592496482699</c:v>
                </c:pt>
                <c:pt idx="41">
                  <c:v>1.88034213804344</c:v>
                </c:pt>
                <c:pt idx="42">
                  <c:v>1.8921051093829799</c:v>
                </c:pt>
                <c:pt idx="43">
                  <c:v>1.8925056039764101</c:v>
                </c:pt>
                <c:pt idx="44">
                  <c:v>1.89307499739098</c:v>
                </c:pt>
                <c:pt idx="45">
                  <c:v>1.90039262729283</c:v>
                </c:pt>
                <c:pt idx="46">
                  <c:v>1.9143043666677</c:v>
                </c:pt>
                <c:pt idx="47">
                  <c:v>1.92891426413517</c:v>
                </c:pt>
                <c:pt idx="48">
                  <c:v>1.93594457043836</c:v>
                </c:pt>
                <c:pt idx="49">
                  <c:v>1.9290484969627599</c:v>
                </c:pt>
                <c:pt idx="50">
                  <c:v>1.9071973604885</c:v>
                </c:pt>
                <c:pt idx="51">
                  <c:v>1.8756456477789201</c:v>
                </c:pt>
                <c:pt idx="52">
                  <c:v>1.8440920358188699</c:v>
                </c:pt>
                <c:pt idx="53">
                  <c:v>1.8229180369647999</c:v>
                </c:pt>
                <c:pt idx="54">
                  <c:v>1.8191340572745001</c:v>
                </c:pt>
                <c:pt idx="55">
                  <c:v>1.8336349772733</c:v>
                </c:pt>
                <c:pt idx="56">
                  <c:v>1.8607677421358799</c:v>
                </c:pt>
                <c:pt idx="57">
                  <c:v>1.8903746575889699</c:v>
                </c:pt>
                <c:pt idx="58">
                  <c:v>1.91161042222705</c:v>
                </c:pt>
                <c:pt idx="59">
                  <c:v>1.9171134629809601</c:v>
                </c:pt>
                <c:pt idx="60">
                  <c:v>1.9058370084445699</c:v>
                </c:pt>
                <c:pt idx="61">
                  <c:v>1.88329460040965</c:v>
                </c:pt>
                <c:pt idx="62">
                  <c:v>1.8590671016951099</c:v>
                </c:pt>
                <c:pt idx="63">
                  <c:v>1.8426079587402799</c:v>
                </c:pt>
                <c:pt idx="64">
                  <c:v>1.8390438320701901</c:v>
                </c:pt>
                <c:pt idx="65">
                  <c:v>1.8465626967206701</c:v>
                </c:pt>
                <c:pt idx="66">
                  <c:v>1.85631448129516</c:v>
                </c:pt>
                <c:pt idx="67">
                  <c:v>1.8548501771247199</c:v>
                </c:pt>
                <c:pt idx="68">
                  <c:v>1.8282402420614501</c:v>
                </c:pt>
                <c:pt idx="69">
                  <c:v>1.76637854029455</c:v>
                </c:pt>
                <c:pt idx="70">
                  <c:v>1.66589250263774</c:v>
                </c:pt>
                <c:pt idx="71">
                  <c:v>1.5307011476790999</c:v>
                </c:pt>
                <c:pt idx="72">
                  <c:v>1.3703254942584799</c:v>
                </c:pt>
                <c:pt idx="73">
                  <c:v>1.1969544508480501</c:v>
                </c:pt>
                <c:pt idx="74">
                  <c:v>1.0225247655659699</c:v>
                </c:pt>
                <c:pt idx="75">
                  <c:v>0.85669629222181398</c:v>
                </c:pt>
                <c:pt idx="76">
                  <c:v>0.70598240332328599</c:v>
                </c:pt>
                <c:pt idx="77">
                  <c:v>0.57381763662928997</c:v>
                </c:pt>
                <c:pt idx="78">
                  <c:v>0.461158171441584</c:v>
                </c:pt>
                <c:pt idx="79">
                  <c:v>0.36725077055461203</c:v>
                </c:pt>
                <c:pt idx="80">
                  <c:v>0.29033974881310798</c:v>
                </c:pt>
              </c:numCache>
            </c:numRef>
          </c:val>
          <c:smooth val="0"/>
          <c:extLst>
            <c:ext xmlns:c16="http://schemas.microsoft.com/office/drawing/2014/chart" uri="{C3380CC4-5D6E-409C-BE32-E72D297353CC}">
              <c16:uniqueId val="{0000000F-A6E1-8D4A-926E-19AF19B317C6}"/>
            </c:ext>
          </c:extLst>
        </c:ser>
        <c:ser>
          <c:idx val="16"/>
          <c:order val="16"/>
          <c:tx>
            <c:strRef>
              <c:f>DepBank!$R$1</c:f>
              <c:strCache>
                <c:ptCount val="1"/>
                <c:pt idx="0">
                  <c:v>EDDEP31</c:v>
                </c:pt>
              </c:strCache>
            </c:strRef>
          </c:tx>
          <c:spPr>
            <a:ln w="28575" cap="rnd">
              <a:solidFill>
                <a:schemeClr val="accent5">
                  <a:lumMod val="80000"/>
                  <a:lumOff val="2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DepBank!$R$2:$R$82</c:f>
              <c:numCache>
                <c:formatCode>0.00E+00</c:formatCode>
                <c:ptCount val="81"/>
                <c:pt idx="0">
                  <c:v>6.87168463760859E-5</c:v>
                </c:pt>
                <c:pt idx="1">
                  <c:v>9.4469431076692401E-5</c:v>
                </c:pt>
                <c:pt idx="2" formatCode="General">
                  <c:v>1.2987290415714101E-4</c:v>
                </c:pt>
                <c:pt idx="3" formatCode="General">
                  <c:v>1.78543756004661E-4</c:v>
                </c:pt>
                <c:pt idx="4" formatCode="General">
                  <c:v>2.4545349331907301E-4</c:v>
                </c:pt>
                <c:pt idx="5" formatCode="General">
                  <c:v>3.3743615833636999E-4</c:v>
                </c:pt>
                <c:pt idx="6" formatCode="General">
                  <c:v>4.6388578334192798E-4</c:v>
                </c:pt>
                <c:pt idx="7" formatCode="General">
                  <c:v>6.3771472416819096E-4</c:v>
                </c:pt>
                <c:pt idx="8" formatCode="General">
                  <c:v>8.7667019187371101E-4</c:v>
                </c:pt>
                <c:pt idx="9" formatCode="General">
                  <c:v>1.20514237350992E-3</c:v>
                </c:pt>
                <c:pt idx="10" formatCode="General">
                  <c:v>1.65664676719899E-3</c:v>
                </c:pt>
                <c:pt idx="11" formatCode="General">
                  <c:v>2.2772303707204698E-3</c:v>
                </c:pt>
                <c:pt idx="12" formatCode="General">
                  <c:v>3.1301422241618599E-3</c:v>
                </c:pt>
                <c:pt idx="13" formatCode="General">
                  <c:v>4.3022313315011903E-3</c:v>
                </c:pt>
                <c:pt idx="14" formatCode="General">
                  <c:v>5.9126989296375198E-3</c:v>
                </c:pt>
                <c:pt idx="15" formatCode="General">
                  <c:v>8.1250489974464598E-3</c:v>
                </c:pt>
                <c:pt idx="16" formatCode="General">
                  <c:v>1.1163363237572299E-2</c:v>
                </c:pt>
                <c:pt idx="17" formatCode="General">
                  <c:v>1.5334385187402801E-2</c:v>
                </c:pt>
                <c:pt idx="18" formatCode="General">
                  <c:v>2.1057335414659799E-2</c:v>
                </c:pt>
                <c:pt idx="19" formatCode="General">
                  <c:v>2.8903878033527099E-2</c:v>
                </c:pt>
                <c:pt idx="20" formatCode="General">
                  <c:v>3.9651154181042397E-2</c:v>
                </c:pt>
                <c:pt idx="21" formatCode="General">
                  <c:v>5.4351133241613198E-2</c:v>
                </c:pt>
                <c:pt idx="22" formatCode="General">
                  <c:v>7.4419371227704798E-2</c:v>
                </c:pt>
                <c:pt idx="23" formatCode="General">
                  <c:v>0.10174494777564901</c:v>
                </c:pt>
                <c:pt idx="24" formatCode="General">
                  <c:v>0.138819668218395</c:v>
                </c:pt>
                <c:pt idx="25" formatCode="General">
                  <c:v>0.18887649685399499</c:v>
                </c:pt>
                <c:pt idx="26" formatCode="General">
                  <c:v>0.25601141279985001</c:v>
                </c:pt>
                <c:pt idx="27" formatCode="General">
                  <c:v>0.345235162160416</c:v>
                </c:pt>
                <c:pt idx="28" formatCode="General">
                  <c:v>0.46235777622764002</c:v>
                </c:pt>
                <c:pt idx="29" formatCode="General">
                  <c:v>0.61355040562742802</c:v>
                </c:pt>
                <c:pt idx="30" formatCode="General">
                  <c:v>0.80437350832316501</c:v>
                </c:pt>
                <c:pt idx="31" formatCode="General">
                  <c:v>1.03806110247105</c:v>
                </c:pt>
                <c:pt idx="32" formatCode="General">
                  <c:v>1.3130158793473901</c:v>
                </c:pt>
                <c:pt idx="33" formatCode="General">
                  <c:v>1.61994272818145</c:v>
                </c:pt>
                <c:pt idx="34" formatCode="General">
                  <c:v>1.9398700104640301</c:v>
                </c:pt>
                <c:pt idx="35" formatCode="General">
                  <c:v>2.2451181637220401</c:v>
                </c:pt>
                <c:pt idx="36" formatCode="General">
                  <c:v>2.5050768876760898</c:v>
                </c:pt>
                <c:pt idx="37" formatCode="General">
                  <c:v>2.6963298170785799</c:v>
                </c:pt>
                <c:pt idx="38" formatCode="General">
                  <c:v>2.8126708763970698</c:v>
                </c:pt>
                <c:pt idx="39" formatCode="General">
                  <c:v>2.86814525488571</c:v>
                </c:pt>
                <c:pt idx="40" formatCode="General">
                  <c:v>2.8891695087522802</c:v>
                </c:pt>
                <c:pt idx="41" formatCode="General">
                  <c:v>2.8993215903930598</c:v>
                </c:pt>
                <c:pt idx="42" formatCode="General">
                  <c:v>2.9064882387607098</c:v>
                </c:pt>
                <c:pt idx="43" formatCode="General">
                  <c:v>2.9011624504389699</c:v>
                </c:pt>
                <c:pt idx="44" formatCode="General">
                  <c:v>2.8671298171278101</c:v>
                </c:pt>
                <c:pt idx="45" formatCode="General">
                  <c:v>2.79709944533916</c:v>
                </c:pt>
                <c:pt idx="46" formatCode="General">
                  <c:v>2.7024551642741699</c:v>
                </c:pt>
                <c:pt idx="47" formatCode="General">
                  <c:v>2.6107873132814601</c:v>
                </c:pt>
                <c:pt idx="48" formatCode="General">
                  <c:v>2.5533219320462299</c:v>
                </c:pt>
                <c:pt idx="49" formatCode="General">
                  <c:v>2.5499752421966702</c:v>
                </c:pt>
                <c:pt idx="50" formatCode="General">
                  <c:v>2.5996355524065602</c:v>
                </c:pt>
                <c:pt idx="51" formatCode="General">
                  <c:v>2.6798314231257399</c:v>
                </c:pt>
                <c:pt idx="52" formatCode="General">
                  <c:v>2.75610374049079</c:v>
                </c:pt>
                <c:pt idx="53" formatCode="General">
                  <c:v>2.7975711666587801</c:v>
                </c:pt>
                <c:pt idx="54" formatCode="General">
                  <c:v>2.7915596653795798</c:v>
                </c:pt>
                <c:pt idx="55" formatCode="General">
                  <c:v>2.7492909280407001</c:v>
                </c:pt>
                <c:pt idx="56" formatCode="General">
                  <c:v>2.69892444410949</c:v>
                </c:pt>
                <c:pt idx="57" formatCode="General">
                  <c:v>2.6696093252358</c:v>
                </c:pt>
                <c:pt idx="58" formatCode="General">
                  <c:v>2.6751118254059998</c:v>
                </c:pt>
                <c:pt idx="59" formatCode="General">
                  <c:v>2.7051106673634302</c:v>
                </c:pt>
                <c:pt idx="60" formatCode="General">
                  <c:v>2.72805454535641</c:v>
                </c:pt>
                <c:pt idx="61" formatCode="General">
                  <c:v>2.7042089400904401</c:v>
                </c:pt>
                <c:pt idx="62" formatCode="General">
                  <c:v>2.6027121762886498</c:v>
                </c:pt>
                <c:pt idx="63" formatCode="General">
                  <c:v>2.41412560588619</c:v>
                </c:pt>
                <c:pt idx="64" formatCode="General">
                  <c:v>2.1524913704788502</c:v>
                </c:pt>
                <c:pt idx="65" formatCode="General">
                  <c:v>1.84741368431833</c:v>
                </c:pt>
                <c:pt idx="66" formatCode="General">
                  <c:v>1.53214115042857</c:v>
                </c:pt>
                <c:pt idx="67" formatCode="General">
                  <c:v>1.23404929406117</c:v>
                </c:pt>
                <c:pt idx="68" formatCode="General">
                  <c:v>0.97040486524196801</c:v>
                </c:pt>
                <c:pt idx="69" formatCode="General">
                  <c:v>0.74866863952424101</c:v>
                </c:pt>
                <c:pt idx="70" formatCode="General">
                  <c:v>0.56909633773032198</c:v>
                </c:pt>
                <c:pt idx="71" formatCode="General">
                  <c:v>0.42772072485597301</c:v>
                </c:pt>
                <c:pt idx="72" formatCode="General">
                  <c:v>0.318729456424863</c:v>
                </c:pt>
                <c:pt idx="73" formatCode="General">
                  <c:v>0.235999132967178</c:v>
                </c:pt>
                <c:pt idx="74" formatCode="General">
                  <c:v>0.17391662371770999</c:v>
                </c:pt>
                <c:pt idx="75" formatCode="General">
                  <c:v>0.12771841986118501</c:v>
                </c:pt>
                <c:pt idx="76" formatCode="General">
                  <c:v>9.3551333083642801E-2</c:v>
                </c:pt>
                <c:pt idx="77" formatCode="General">
                  <c:v>6.8395640870353894E-2</c:v>
                </c:pt>
                <c:pt idx="78" formatCode="General">
                  <c:v>4.9935399712179897E-2</c:v>
                </c:pt>
                <c:pt idx="79" formatCode="General">
                  <c:v>3.6420981106359399E-2</c:v>
                </c:pt>
                <c:pt idx="80" formatCode="General">
                  <c:v>2.65445849810786E-2</c:v>
                </c:pt>
              </c:numCache>
            </c:numRef>
          </c:val>
          <c:smooth val="0"/>
          <c:extLst>
            <c:ext xmlns:c16="http://schemas.microsoft.com/office/drawing/2014/chart" uri="{C3380CC4-5D6E-409C-BE32-E72D297353CC}">
              <c16:uniqueId val="{00000010-A6E1-8D4A-926E-19AF19B317C6}"/>
            </c:ext>
          </c:extLst>
        </c:ser>
        <c:ser>
          <c:idx val="17"/>
          <c:order val="17"/>
          <c:tx>
            <c:strRef>
              <c:f>DepBank!$S$1</c:f>
              <c:strCache>
                <c:ptCount val="1"/>
                <c:pt idx="0">
                  <c:v>EDDEP35</c:v>
                </c:pt>
              </c:strCache>
            </c:strRef>
          </c:tx>
          <c:spPr>
            <a:ln w="28575" cap="rnd">
              <a:solidFill>
                <a:schemeClr val="accent6">
                  <a:lumMod val="80000"/>
                  <a:lumOff val="2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DepBank!$S$2:$S$82</c:f>
              <c:numCache>
                <c:formatCode>0.00E+00</c:formatCode>
                <c:ptCount val="81"/>
                <c:pt idx="0">
                  <c:v>3.3883180817236998E-5</c:v>
                </c:pt>
                <c:pt idx="1">
                  <c:v>4.6224140879560198E-5</c:v>
                </c:pt>
                <c:pt idx="2">
                  <c:v>6.305987682609E-5</c:v>
                </c:pt>
                <c:pt idx="3">
                  <c:v>8.6027407627474494E-5</c:v>
                </c:pt>
                <c:pt idx="4" formatCode="General">
                  <c:v>1.17359918852699E-4</c:v>
                </c:pt>
                <c:pt idx="5" formatCode="General">
                  <c:v>1.6010383601696999E-4</c:v>
                </c:pt>
                <c:pt idx="6" formatCode="General">
                  <c:v>2.1841490533487201E-4</c:v>
                </c:pt>
                <c:pt idx="7" formatCode="General">
                  <c:v>2.9796201009563199E-4</c:v>
                </c:pt>
                <c:pt idx="8" formatCode="General">
                  <c:v>4.0647787289963802E-4</c:v>
                </c:pt>
                <c:pt idx="9" formatCode="General">
                  <c:v>5.54509976263055E-4</c:v>
                </c:pt>
                <c:pt idx="10" formatCode="General">
                  <c:v>7.5644431546669497E-4</c:v>
                </c:pt>
                <c:pt idx="11" formatCode="General">
                  <c:v>1.03190077809645E-3</c:v>
                </c:pt>
                <c:pt idx="12" formatCode="General">
                  <c:v>1.4076344311793601E-3</c:v>
                </c:pt>
                <c:pt idx="13" formatCode="General">
                  <c:v>1.9201249813136001E-3</c:v>
                </c:pt>
                <c:pt idx="14" formatCode="General">
                  <c:v>2.6191013414726201E-3</c:v>
                </c:pt>
                <c:pt idx="15" formatCode="General">
                  <c:v>3.5723349871499598E-3</c:v>
                </c:pt>
                <c:pt idx="16" formatCode="General">
                  <c:v>4.8721513967396601E-3</c:v>
                </c:pt>
                <c:pt idx="17" formatCode="General">
                  <c:v>6.6442615278995004E-3</c:v>
                </c:pt>
                <c:pt idx="18" formatCode="General">
                  <c:v>9.0597141704986898E-3</c:v>
                </c:pt>
                <c:pt idx="19" formatCode="General">
                  <c:v>1.23510240490751E-2</c:v>
                </c:pt>
                <c:pt idx="20" formatCode="General">
                  <c:v>1.6833845269067699E-2</c:v>
                </c:pt>
                <c:pt idx="21" formatCode="General">
                  <c:v>2.2935930697461099E-2</c:v>
                </c:pt>
                <c:pt idx="22" formatCode="General">
                  <c:v>3.1235517639225101E-2</c:v>
                </c:pt>
                <c:pt idx="23" formatCode="General">
                  <c:v>4.25116332577909E-2</c:v>
                </c:pt>
                <c:pt idx="24" formatCode="General">
                  <c:v>5.7808951069299903E-2</c:v>
                </c:pt>
                <c:pt idx="25" formatCode="General">
                  <c:v>7.8519412904284006E-2</c:v>
                </c:pt>
                <c:pt idx="26" formatCode="General">
                  <c:v>0.106481221333678</c:v>
                </c:pt>
                <c:pt idx="27" formatCode="General">
                  <c:v>0.14409188220729399</c:v>
                </c:pt>
                <c:pt idx="28" formatCode="General">
                  <c:v>0.194423894700442</c:v>
                </c:pt>
                <c:pt idx="29" formatCode="General">
                  <c:v>0.26131672564786701</c:v>
                </c:pt>
                <c:pt idx="30" formatCode="General">
                  <c:v>0.34939352355057102</c:v>
                </c:pt>
                <c:pt idx="31" formatCode="General">
                  <c:v>0.46391320010912901</c:v>
                </c:pt>
                <c:pt idx="32" formatCode="General">
                  <c:v>0.61032098893582998</c:v>
                </c:pt>
                <c:pt idx="33" formatCode="General">
                  <c:v>0.79332132023952695</c:v>
                </c:pt>
                <c:pt idx="34" formatCode="General">
                  <c:v>1.0153138467926901</c:v>
                </c:pt>
                <c:pt idx="35" formatCode="General">
                  <c:v>1.2741962699918801</c:v>
                </c:pt>
                <c:pt idx="36" formatCode="General">
                  <c:v>1.56095298131419</c:v>
                </c:pt>
                <c:pt idx="37" formatCode="General">
                  <c:v>1.8581228708572299</c:v>
                </c:pt>
                <c:pt idx="38" formatCode="General">
                  <c:v>2.1408499416104201</c:v>
                </c:pt>
                <c:pt idx="39" formatCode="General">
                  <c:v>2.3819708251192702</c:v>
                </c:pt>
                <c:pt idx="40" formatCode="General">
                  <c:v>2.56066328427345</c:v>
                </c:pt>
                <c:pt idx="41" formatCode="General">
                  <c:v>2.6709947951017301</c:v>
                </c:pt>
                <c:pt idx="42" formatCode="General">
                  <c:v>2.72479153558153</c:v>
                </c:pt>
                <c:pt idx="43" formatCode="General">
                  <c:v>2.7454570521415098</c:v>
                </c:pt>
                <c:pt idx="44" formatCode="General">
                  <c:v>2.7552623984358098</c:v>
                </c:pt>
                <c:pt idx="45" formatCode="General">
                  <c:v>2.76371690031801</c:v>
                </c:pt>
                <c:pt idx="46" formatCode="General">
                  <c:v>2.7645303165999802</c:v>
                </c:pt>
                <c:pt idx="47" formatCode="General">
                  <c:v>2.7432028310577601</c:v>
                </c:pt>
                <c:pt idx="48" formatCode="General">
                  <c:v>2.6902230668379401</c:v>
                </c:pt>
                <c:pt idx="49" formatCode="General">
                  <c:v>2.6111270883929198</c:v>
                </c:pt>
                <c:pt idx="50" formatCode="General">
                  <c:v>2.5269975876753299</c:v>
                </c:pt>
                <c:pt idx="51" formatCode="General">
                  <c:v>2.4654683674483402</c:v>
                </c:pt>
                <c:pt idx="52" formatCode="General">
                  <c:v>2.4478183055466398</c:v>
                </c:pt>
                <c:pt idx="53" formatCode="General">
                  <c:v>2.47890349042508</c:v>
                </c:pt>
                <c:pt idx="54" formatCode="General">
                  <c:v>2.5443834298563202</c:v>
                </c:pt>
                <c:pt idx="55" formatCode="General">
                  <c:v>2.6164427250815798</c:v>
                </c:pt>
                <c:pt idx="56" formatCode="General">
                  <c:v>2.6659549424989102</c:v>
                </c:pt>
                <c:pt idx="57" formatCode="General">
                  <c:v>2.6758671150624198</c:v>
                </c:pt>
                <c:pt idx="58" formatCode="General">
                  <c:v>2.6489881875810299</c:v>
                </c:pt>
                <c:pt idx="59" formatCode="General">
                  <c:v>2.6055831675527101</c:v>
                </c:pt>
                <c:pt idx="60" formatCode="General">
                  <c:v>2.5717905185165901</c:v>
                </c:pt>
                <c:pt idx="61" formatCode="General">
                  <c:v>2.56501775780721</c:v>
                </c:pt>
                <c:pt idx="62" formatCode="General">
                  <c:v>2.5836793591417599</c:v>
                </c:pt>
                <c:pt idx="63" formatCode="General">
                  <c:v>2.6060295059204299</c:v>
                </c:pt>
                <c:pt idx="64" formatCode="General">
                  <c:v>2.5985367501009899</c:v>
                </c:pt>
                <c:pt idx="65" formatCode="General">
                  <c:v>2.5299040607303298</c:v>
                </c:pt>
                <c:pt idx="66" formatCode="General">
                  <c:v>2.3839503114546701</c:v>
                </c:pt>
                <c:pt idx="67" formatCode="General">
                  <c:v>2.1651278333455899</c:v>
                </c:pt>
                <c:pt idx="68" formatCode="General">
                  <c:v>1.8948766525823599</c:v>
                </c:pt>
                <c:pt idx="69" formatCode="General">
                  <c:v>1.6022817053484999</c:v>
                </c:pt>
                <c:pt idx="70" formatCode="General">
                  <c:v>1.31463037134008</c:v>
                </c:pt>
                <c:pt idx="71" formatCode="General">
                  <c:v>1.0516769602232099</c:v>
                </c:pt>
                <c:pt idx="72" formatCode="General">
                  <c:v>0.82422190354684199</c:v>
                </c:pt>
                <c:pt idx="73" formatCode="General">
                  <c:v>0.63555029221498205</c:v>
                </c:pt>
                <c:pt idx="74" formatCode="General">
                  <c:v>0.48392611798048202</c:v>
                </c:pt>
                <c:pt idx="75" formatCode="General">
                  <c:v>0.36493803603995201</c:v>
                </c:pt>
                <c:pt idx="76" formatCode="General">
                  <c:v>0.27320586388581197</c:v>
                </c:pt>
                <c:pt idx="77" formatCode="General">
                  <c:v>0.20341498028587901</c:v>
                </c:pt>
                <c:pt idx="78" formatCode="General">
                  <c:v>0.15083511045935599</c:v>
                </c:pt>
                <c:pt idx="79" formatCode="General">
                  <c:v>0.111507840813001</c:v>
                </c:pt>
                <c:pt idx="80" formatCode="General">
                  <c:v>8.2249686329602306E-2</c:v>
                </c:pt>
              </c:numCache>
            </c:numRef>
          </c:val>
          <c:smooth val="0"/>
          <c:extLst>
            <c:ext xmlns:c16="http://schemas.microsoft.com/office/drawing/2014/chart" uri="{C3380CC4-5D6E-409C-BE32-E72D297353CC}">
              <c16:uniqueId val="{00000011-A6E1-8D4A-926E-19AF19B317C6}"/>
            </c:ext>
          </c:extLst>
        </c:ser>
        <c:ser>
          <c:idx val="18"/>
          <c:order val="18"/>
          <c:tx>
            <c:strRef>
              <c:f>DepBank!$T$1</c:f>
              <c:strCache>
                <c:ptCount val="1"/>
                <c:pt idx="0">
                  <c:v>EDDEP36</c:v>
                </c:pt>
              </c:strCache>
            </c:strRef>
          </c:tx>
          <c:spPr>
            <a:ln w="28575" cap="rnd">
              <a:solidFill>
                <a:schemeClr val="accent1">
                  <a:lumMod val="8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DepBank!$T$2:$T$82</c:f>
              <c:numCache>
                <c:formatCode>0.00E+00</c:formatCode>
                <c:ptCount val="81"/>
                <c:pt idx="0">
                  <c:v>6.9811435766821498E-5</c:v>
                </c:pt>
                <c:pt idx="1">
                  <c:v>9.8898496580247897E-5</c:v>
                </c:pt>
                <c:pt idx="2" formatCode="General">
                  <c:v>1.4010445388662999E-4</c:v>
                </c:pt>
                <c:pt idx="3" formatCode="General">
                  <c:v>1.9847826930196401E-4</c:v>
                </c:pt>
                <c:pt idx="4" formatCode="General">
                  <c:v>2.8117211359208398E-4</c:v>
                </c:pt>
                <c:pt idx="5" formatCode="General">
                  <c:v>3.9831719942618398E-4</c:v>
                </c:pt>
                <c:pt idx="6" formatCode="General">
                  <c:v>5.6426404667621799E-4</c:v>
                </c:pt>
                <c:pt idx="7" formatCode="General">
                  <c:v>7.9933853029563599E-4</c:v>
                </c:pt>
                <c:pt idx="8" formatCode="General">
                  <c:v>1.13232762509325E-3</c:v>
                </c:pt>
                <c:pt idx="9" formatCode="General">
                  <c:v>1.6039968941017201E-3</c:v>
                </c:pt>
                <c:pt idx="10" formatCode="General">
                  <c:v>2.2720656187057999E-3</c:v>
                </c:pt>
                <c:pt idx="11" formatCode="General">
                  <c:v>3.2182389161069199E-3</c:v>
                </c:pt>
                <c:pt idx="12" formatCode="General">
                  <c:v>4.5581378849086796E-3</c:v>
                </c:pt>
                <c:pt idx="13" formatCode="General">
                  <c:v>6.4553031758176199E-3</c:v>
                </c:pt>
                <c:pt idx="14" formatCode="General">
                  <c:v>9.1409049831231506E-3</c:v>
                </c:pt>
                <c:pt idx="15" formatCode="General">
                  <c:v>1.29414086681638E-2</c:v>
                </c:pt>
                <c:pt idx="16" formatCode="General">
                  <c:v>1.83172544619905E-2</c:v>
                </c:pt>
                <c:pt idx="17" formatCode="General">
                  <c:v>2.5916629846542801E-2</c:v>
                </c:pt>
                <c:pt idx="18" formatCode="General">
                  <c:v>3.6649609663034398E-2</c:v>
                </c:pt>
                <c:pt idx="19" formatCode="General">
                  <c:v>5.1789147732631102E-2</c:v>
                </c:pt>
                <c:pt idx="20" formatCode="General">
                  <c:v>7.3106176684066299E-2</c:v>
                </c:pt>
                <c:pt idx="21" formatCode="General">
                  <c:v>0.103045383032161</c:v>
                </c:pt>
                <c:pt idx="22" formatCode="General">
                  <c:v>0.144943942623454</c:v>
                </c:pt>
                <c:pt idx="23" formatCode="General">
                  <c:v>0.203283550318545</c:v>
                </c:pt>
                <c:pt idx="24" formatCode="General">
                  <c:v>0.28393931164775499</c:v>
                </c:pt>
                <c:pt idx="25" formatCode="General">
                  <c:v>0.39433646345481099</c:v>
                </c:pt>
                <c:pt idx="26" formatCode="General">
                  <c:v>0.54333423643109502</c:v>
                </c:pt>
                <c:pt idx="27" formatCode="General">
                  <c:v>0.74051983800367105</c:v>
                </c:pt>
                <c:pt idx="28" formatCode="General">
                  <c:v>0.99444519268852805</c:v>
                </c:pt>
                <c:pt idx="29" formatCode="General">
                  <c:v>1.3093003128409699</c:v>
                </c:pt>
                <c:pt idx="30" formatCode="General">
                  <c:v>1.6798802702329501</c:v>
                </c:pt>
                <c:pt idx="31" formatCode="General">
                  <c:v>2.0858802465994399</c:v>
                </c:pt>
                <c:pt idx="32" formatCode="General">
                  <c:v>2.4886427883866098</c:v>
                </c:pt>
                <c:pt idx="33" formatCode="General">
                  <c:v>2.83529258892221</c:v>
                </c:pt>
                <c:pt idx="34" formatCode="General">
                  <c:v>3.0737474380755798</c:v>
                </c:pt>
                <c:pt idx="35" formatCode="General">
                  <c:v>3.1750994418242602</c:v>
                </c:pt>
                <c:pt idx="36" formatCode="General">
                  <c:v>3.1510552932101601</c:v>
                </c:pt>
                <c:pt idx="37" formatCode="General">
                  <c:v>3.0532483635265999</c:v>
                </c:pt>
                <c:pt idx="38" formatCode="General">
                  <c:v>2.95241237472767</c:v>
                </c:pt>
                <c:pt idx="39" formatCode="General">
                  <c:v>2.9087322626588499</c:v>
                </c:pt>
                <c:pt idx="40" formatCode="General">
                  <c:v>2.9480652648032701</c:v>
                </c:pt>
                <c:pt idx="41" formatCode="General">
                  <c:v>3.0529890035209002</c:v>
                </c:pt>
                <c:pt idx="42" formatCode="General">
                  <c:v>3.1712287959833598</c:v>
                </c:pt>
                <c:pt idx="43" formatCode="General">
                  <c:v>3.2393379080605298</c:v>
                </c:pt>
                <c:pt idx="44" formatCode="General">
                  <c:v>3.21314960722711</c:v>
                </c:pt>
                <c:pt idx="45" formatCode="General">
                  <c:v>3.0901191140053901</c:v>
                </c:pt>
                <c:pt idx="46" formatCode="General">
                  <c:v>2.9107986822829699</c:v>
                </c:pt>
                <c:pt idx="47" formatCode="General">
                  <c:v>2.7396324057822001</c:v>
                </c:pt>
                <c:pt idx="48" formatCode="General">
                  <c:v>2.63760315758622</c:v>
                </c:pt>
                <c:pt idx="49" formatCode="General">
                  <c:v>2.6400231490125399</c:v>
                </c:pt>
                <c:pt idx="50" formatCode="General">
                  <c:v>2.7452890610784202</c:v>
                </c:pt>
                <c:pt idx="51" formatCode="General">
                  <c:v>2.9149427729242299</c:v>
                </c:pt>
                <c:pt idx="52" formatCode="General">
                  <c:v>3.0850846262024199</c:v>
                </c:pt>
                <c:pt idx="53" formatCode="General">
                  <c:v>3.1887782345893698</c:v>
                </c:pt>
                <c:pt idx="54" formatCode="General">
                  <c:v>3.1834925953283602</c:v>
                </c:pt>
                <c:pt idx="55" formatCode="General">
                  <c:v>3.0704374783509598</c:v>
                </c:pt>
                <c:pt idx="56" formatCode="General">
                  <c:v>2.8939426944443101</c:v>
                </c:pt>
                <c:pt idx="57" formatCode="General">
                  <c:v>2.72133534451548</c:v>
                </c:pt>
                <c:pt idx="58" formatCode="General">
                  <c:v>2.6155810873323002</c:v>
                </c:pt>
                <c:pt idx="59" formatCode="General">
                  <c:v>2.6133989496263901</c:v>
                </c:pt>
                <c:pt idx="60" formatCode="General">
                  <c:v>2.71405461465273</c:v>
                </c:pt>
                <c:pt idx="61" formatCode="General">
                  <c:v>2.8787165226673102</c:v>
                </c:pt>
                <c:pt idx="62" formatCode="General">
                  <c:v>3.0403304223193199</c:v>
                </c:pt>
                <c:pt idx="63" formatCode="General">
                  <c:v>3.1242272200770902</c:v>
                </c:pt>
                <c:pt idx="64" formatCode="General">
                  <c:v>3.0747492085767898</c:v>
                </c:pt>
                <c:pt idx="65" formatCode="General">
                  <c:v>2.87584527396247</c:v>
                </c:pt>
                <c:pt idx="66" formatCode="General">
                  <c:v>2.5537158982069101</c:v>
                </c:pt>
                <c:pt idx="67" formatCode="General">
                  <c:v>2.1609347432478101</c:v>
                </c:pt>
                <c:pt idx="68" formatCode="General">
                  <c:v>1.7536758471625</c:v>
                </c:pt>
                <c:pt idx="69" formatCode="General">
                  <c:v>1.3749950441409799</c:v>
                </c:pt>
                <c:pt idx="70" formatCode="General">
                  <c:v>1.0491043775632301</c:v>
                </c:pt>
                <c:pt idx="71" formatCode="General">
                  <c:v>0.78388553630610502</c:v>
                </c:pt>
                <c:pt idx="72" formatCode="General">
                  <c:v>0.57659641603547596</c:v>
                </c:pt>
                <c:pt idx="73" formatCode="General">
                  <c:v>0.41924193487960398</c:v>
                </c:pt>
                <c:pt idx="74" formatCode="General">
                  <c:v>0.30227045247254603</c:v>
                </c:pt>
                <c:pt idx="75" formatCode="General">
                  <c:v>0.21661223983515801</c:v>
                </c:pt>
                <c:pt idx="76" formatCode="General">
                  <c:v>0.15455177358597599</c:v>
                </c:pt>
                <c:pt idx="77" formatCode="General">
                  <c:v>0.10992870116492599</c:v>
                </c:pt>
                <c:pt idx="78" formatCode="General">
                  <c:v>7.8016193736029096E-2</c:v>
                </c:pt>
                <c:pt idx="79" formatCode="General">
                  <c:v>5.5280815501757397E-2</c:v>
                </c:pt>
                <c:pt idx="80" formatCode="General">
                  <c:v>3.9127252887894398E-2</c:v>
                </c:pt>
              </c:numCache>
            </c:numRef>
          </c:val>
          <c:smooth val="0"/>
          <c:extLst>
            <c:ext xmlns:c16="http://schemas.microsoft.com/office/drawing/2014/chart" uri="{C3380CC4-5D6E-409C-BE32-E72D297353CC}">
              <c16:uniqueId val="{00000012-A6E1-8D4A-926E-19AF19B317C6}"/>
            </c:ext>
          </c:extLst>
        </c:ser>
        <c:ser>
          <c:idx val="19"/>
          <c:order val="19"/>
          <c:tx>
            <c:strRef>
              <c:f>DepBank!$U$1</c:f>
              <c:strCache>
                <c:ptCount val="1"/>
                <c:pt idx="0">
                  <c:v>EDDEP39</c:v>
                </c:pt>
              </c:strCache>
            </c:strRef>
          </c:tx>
          <c:spPr>
            <a:ln w="28575" cap="rnd">
              <a:solidFill>
                <a:schemeClr val="accent2">
                  <a:lumMod val="8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DepBank!$U$2:$U$82</c:f>
              <c:numCache>
                <c:formatCode>0.00E+00</c:formatCode>
                <c:ptCount val="81"/>
                <c:pt idx="0">
                  <c:v>2.0118574306423501E-6</c:v>
                </c:pt>
                <c:pt idx="1">
                  <c:v>2.7515908609561299E-6</c:v>
                </c:pt>
                <c:pt idx="2">
                  <c:v>3.76331430383951E-6</c:v>
                </c:pt>
                <c:pt idx="3">
                  <c:v>5.1470346393950401E-6</c:v>
                </c:pt>
                <c:pt idx="4">
                  <c:v>7.0395297046141204E-6</c:v>
                </c:pt>
                <c:pt idx="5">
                  <c:v>9.6278682581210906E-6</c:v>
                </c:pt>
                <c:pt idx="6">
                  <c:v>1.3167900852723801E-5</c:v>
                </c:pt>
                <c:pt idx="7">
                  <c:v>1.8009549173257101E-5</c:v>
                </c:pt>
                <c:pt idx="8">
                  <c:v>2.46313932090093E-5</c:v>
                </c:pt>
                <c:pt idx="9">
                  <c:v>3.3687974321315303E-5</c:v>
                </c:pt>
                <c:pt idx="10">
                  <c:v>4.6074488492836398E-5</c:v>
                </c:pt>
                <c:pt idx="11">
                  <c:v>6.30152616896836E-5</c:v>
                </c:pt>
                <c:pt idx="12">
                  <c:v>8.6184747571368999E-5</c:v>
                </c:pt>
                <c:pt idx="13" formatCode="General">
                  <c:v>1.1787299785150899E-4</c:v>
                </c:pt>
                <c:pt idx="14" formatCode="General">
                  <c:v>1.6121194284435399E-4</c:v>
                </c:pt>
                <c:pt idx="15" formatCode="General">
                  <c:v>2.2048481422723599E-4</c:v>
                </c:pt>
                <c:pt idx="16" formatCode="General">
                  <c:v>3.0154922967250998E-4</c:v>
                </c:pt>
                <c:pt idx="17" formatCode="General">
                  <c:v>4.1241563659505398E-4</c:v>
                </c:pt>
                <c:pt idx="18" formatCode="General">
                  <c:v>5.6403806135097399E-4</c:v>
                </c:pt>
                <c:pt idx="19" formatCode="General">
                  <c:v>7.7139489448830396E-4</c:v>
                </c:pt>
                <c:pt idx="20" formatCode="General">
                  <c:v>1.05496573496012E-3</c:v>
                </c:pt>
                <c:pt idx="21" formatCode="General">
                  <c:v>1.44274876069962E-3</c:v>
                </c:pt>
                <c:pt idx="22" formatCode="General">
                  <c:v>1.9730152049364201E-3</c:v>
                </c:pt>
                <c:pt idx="23" formatCode="General">
                  <c:v>2.6980679165149301E-3</c:v>
                </c:pt>
                <c:pt idx="24" formatCode="General">
                  <c:v>3.6893656351274801E-3</c:v>
                </c:pt>
                <c:pt idx="25" formatCode="General">
                  <c:v>5.0445010266349103E-3</c:v>
                </c:pt>
                <c:pt idx="26" formatCode="General">
                  <c:v>6.8966877558361301E-3</c:v>
                </c:pt>
                <c:pt idx="27" formatCode="General">
                  <c:v>9.4276300670342299E-3</c:v>
                </c:pt>
                <c:pt idx="28" formatCode="General">
                  <c:v>1.2884927233241601E-2</c:v>
                </c:pt>
                <c:pt idx="29" formatCode="General">
                  <c:v>1.7605510558111302E-2</c:v>
                </c:pt>
                <c:pt idx="30" formatCode="General">
                  <c:v>2.4047016423657301E-2</c:v>
                </c:pt>
                <c:pt idx="31" formatCode="General">
                  <c:v>3.2829432226476801E-2</c:v>
                </c:pt>
                <c:pt idx="32" formatCode="General">
                  <c:v>4.4789723938888401E-2</c:v>
                </c:pt>
                <c:pt idx="33" formatCode="General">
                  <c:v>6.1052266721530003E-2</c:v>
                </c:pt>
                <c:pt idx="34" formatCode="General">
                  <c:v>8.3117356020137895E-2</c:v>
                </c:pt>
                <c:pt idx="35" formatCode="General">
                  <c:v>0.11296813159884</c:v>
                </c:pt>
                <c:pt idx="36" formatCode="General">
                  <c:v>0.15319159563991</c:v>
                </c:pt>
                <c:pt idx="37" formatCode="General">
                  <c:v>0.20709992914691899</c:v>
                </c:pt>
                <c:pt idx="38" formatCode="General">
                  <c:v>0.27882093704815403</c:v>
                </c:pt>
                <c:pt idx="39" formatCode="General">
                  <c:v>0.37329759554097602</c:v>
                </c:pt>
                <c:pt idx="40" formatCode="General">
                  <c:v>0.49609432795969</c:v>
                </c:pt>
                <c:pt idx="41" formatCode="General">
                  <c:v>0.65285710570661803</c:v>
                </c:pt>
                <c:pt idx="42" formatCode="General">
                  <c:v>0.84824012551231598</c:v>
                </c:pt>
                <c:pt idx="43" formatCode="General">
                  <c:v>1.0841539736777299</c:v>
                </c:pt>
                <c:pt idx="44" formatCode="General">
                  <c:v>1.35741287393337</c:v>
                </c:pt>
                <c:pt idx="45" formatCode="General">
                  <c:v>1.6573651480609499</c:v>
                </c:pt>
                <c:pt idx="46" formatCode="General">
                  <c:v>1.96482313223503</c:v>
                </c:pt>
                <c:pt idx="47" formatCode="General">
                  <c:v>2.2540858342163101</c:v>
                </c:pt>
                <c:pt idx="48" formatCode="General">
                  <c:v>2.4991219187930001</c:v>
                </c:pt>
                <c:pt idx="49" formatCode="General">
                  <c:v>2.6824110939078998</c:v>
                </c:pt>
                <c:pt idx="50" formatCode="General">
                  <c:v>2.8017240667702201</c:v>
                </c:pt>
                <c:pt idx="51" formatCode="General">
                  <c:v>2.8695798319868202</c:v>
                </c:pt>
                <c:pt idx="52" formatCode="General">
                  <c:v>2.90456941308685</c:v>
                </c:pt>
                <c:pt idx="53" formatCode="General">
                  <c:v>2.92043455705875</c:v>
                </c:pt>
                <c:pt idx="54" formatCode="General">
                  <c:v>2.9212569154459902</c:v>
                </c:pt>
                <c:pt idx="55" formatCode="General">
                  <c:v>2.9060442322500002</c:v>
                </c:pt>
                <c:pt idx="56" formatCode="General">
                  <c:v>2.8775983897474999</c:v>
                </c:pt>
                <c:pt idx="57" formatCode="General">
                  <c:v>2.8467583434853099</c:v>
                </c:pt>
                <c:pt idx="58" formatCode="General">
                  <c:v>2.82761147086639</c:v>
                </c:pt>
                <c:pt idx="59" formatCode="General">
                  <c:v>2.8277003612338398</c:v>
                </c:pt>
                <c:pt idx="60" formatCode="General">
                  <c:v>2.8418454937169702</c:v>
                </c:pt>
                <c:pt idx="61" formatCode="General">
                  <c:v>2.8553072162177799</c:v>
                </c:pt>
                <c:pt idx="62" formatCode="General">
                  <c:v>2.8543943044230402</c:v>
                </c:pt>
                <c:pt idx="63" formatCode="General">
                  <c:v>2.8363645785290199</c:v>
                </c:pt>
                <c:pt idx="64" formatCode="General">
                  <c:v>2.8105748717166898</c:v>
                </c:pt>
                <c:pt idx="65" formatCode="General">
                  <c:v>2.7895026659450202</c:v>
                </c:pt>
                <c:pt idx="66" formatCode="General">
                  <c:v>2.7761211705751698</c:v>
                </c:pt>
                <c:pt idx="67" formatCode="General">
                  <c:v>2.7568931799619301</c:v>
                </c:pt>
                <c:pt idx="68" formatCode="General">
                  <c:v>2.7056412382865398</c:v>
                </c:pt>
                <c:pt idx="69" formatCode="General">
                  <c:v>2.59607884726472</c:v>
                </c:pt>
                <c:pt idx="70" formatCode="General">
                  <c:v>2.4150961138754798</c:v>
                </c:pt>
                <c:pt idx="71" formatCode="General">
                  <c:v>2.1688942866245702</c:v>
                </c:pt>
                <c:pt idx="72" formatCode="General">
                  <c:v>1.8795129494064899</c:v>
                </c:pt>
                <c:pt idx="73" formatCode="General">
                  <c:v>1.57551154465734</c:v>
                </c:pt>
                <c:pt idx="74" formatCode="General">
                  <c:v>1.28278009554268</c:v>
                </c:pt>
                <c:pt idx="75" formatCode="General">
                  <c:v>1.0192784602029299</c:v>
                </c:pt>
                <c:pt idx="76" formatCode="General">
                  <c:v>0.79407808324094498</c:v>
                </c:pt>
                <c:pt idx="77" formatCode="General">
                  <c:v>0.60908053522289296</c:v>
                </c:pt>
                <c:pt idx="78" formatCode="General">
                  <c:v>0.46159242608141599</c:v>
                </c:pt>
                <c:pt idx="79" formatCode="General">
                  <c:v>0.34662350959447202</c:v>
                </c:pt>
                <c:pt idx="80" formatCode="General">
                  <c:v>0.25849554383650297</c:v>
                </c:pt>
              </c:numCache>
            </c:numRef>
          </c:val>
          <c:smooth val="0"/>
          <c:extLst>
            <c:ext xmlns:c16="http://schemas.microsoft.com/office/drawing/2014/chart" uri="{C3380CC4-5D6E-409C-BE32-E72D297353CC}">
              <c16:uniqueId val="{00000013-A6E1-8D4A-926E-19AF19B317C6}"/>
            </c:ext>
          </c:extLst>
        </c:ser>
        <c:ser>
          <c:idx val="20"/>
          <c:order val="20"/>
          <c:tx>
            <c:strRef>
              <c:f>DepBank!$V$1</c:f>
              <c:strCache>
                <c:ptCount val="1"/>
                <c:pt idx="0">
                  <c:v>EDDEP41</c:v>
                </c:pt>
              </c:strCache>
            </c:strRef>
          </c:tx>
          <c:spPr>
            <a:ln w="28575" cap="rnd">
              <a:solidFill>
                <a:schemeClr val="accent3">
                  <a:lumMod val="8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DepBank!$V$2:$V$82</c:f>
              <c:numCache>
                <c:formatCode>0.00E+00</c:formatCode>
                <c:ptCount val="81"/>
                <c:pt idx="0">
                  <c:v>3.0177598325189102E-8</c:v>
                </c:pt>
                <c:pt idx="1">
                  <c:v>4.7111440523208399E-8</c:v>
                </c:pt>
                <c:pt idx="2">
                  <c:v>7.3547530261649503E-8</c:v>
                </c:pt>
                <c:pt idx="3">
                  <c:v>1.14817953758691E-7</c:v>
                </c:pt>
                <c:pt idx="4">
                  <c:v>1.7924684116048399E-7</c:v>
                </c:pt>
                <c:pt idx="5">
                  <c:v>2.79829320216231E-7</c:v>
                </c:pt>
                <c:pt idx="6">
                  <c:v>4.3685259667721803E-7</c:v>
                </c:pt>
                <c:pt idx="7">
                  <c:v>6.8198782522514695E-7</c:v>
                </c:pt>
                <c:pt idx="8">
                  <c:v>1.0646780878572901E-6</c:v>
                </c:pt>
                <c:pt idx="9">
                  <c:v>1.66211091209794E-6</c:v>
                </c:pt>
                <c:pt idx="10">
                  <c:v>2.5947867456455101E-6</c:v>
                </c:pt>
                <c:pt idx="11">
                  <c:v>4.0508234746226197E-6</c:v>
                </c:pt>
                <c:pt idx="12">
                  <c:v>6.32389906359478E-6</c:v>
                </c:pt>
                <c:pt idx="13">
                  <c:v>9.87248505762451E-6</c:v>
                </c:pt>
                <c:pt idx="14">
                  <c:v>1.5412317728030501E-5</c:v>
                </c:pt>
                <c:pt idx="15">
                  <c:v>2.4060756934451401E-5</c:v>
                </c:pt>
                <c:pt idx="16">
                  <c:v>3.7562146800578398E-5</c:v>
                </c:pt>
                <c:pt idx="17">
                  <c:v>5.8639626281620997E-5</c:v>
                </c:pt>
                <c:pt idx="18">
                  <c:v>9.1544332884453905E-5</c:v>
                </c:pt>
                <c:pt idx="19" formatCode="General">
                  <c:v>1.4291273351901799E-4</c:v>
                </c:pt>
                <c:pt idx="20" formatCode="General">
                  <c:v>2.23104908953578E-4</c:v>
                </c:pt>
                <c:pt idx="21" formatCode="General">
                  <c:v>3.4829348913747998E-4</c:v>
                </c:pt>
                <c:pt idx="22" formatCode="General">
                  <c:v>5.4372400889962202E-4</c:v>
                </c:pt>
                <c:pt idx="23" formatCode="General">
                  <c:v>8.4880291687389599E-4</c:v>
                </c:pt>
                <c:pt idx="24" formatCode="General">
                  <c:v>1.3250361321785499E-3</c:v>
                </c:pt>
                <c:pt idx="25" formatCode="General">
                  <c:v>2.0684111894716199E-3</c:v>
                </c:pt>
                <c:pt idx="26" formatCode="General">
                  <c:v>3.22870057792846E-3</c:v>
                </c:pt>
                <c:pt idx="27" formatCode="General">
                  <c:v>5.03953139227197E-3</c:v>
                </c:pt>
                <c:pt idx="28" formatCode="General">
                  <c:v>7.8651686639782305E-3</c:v>
                </c:pt>
                <c:pt idx="29" formatCode="General">
                  <c:v>1.22731623950248E-2</c:v>
                </c:pt>
                <c:pt idx="30" formatCode="General">
                  <c:v>1.91468159762672E-2</c:v>
                </c:pt>
                <c:pt idx="31" formatCode="General">
                  <c:v>2.9858474703904299E-2</c:v>
                </c:pt>
                <c:pt idx="32" formatCode="General">
                  <c:v>4.6534507912303E-2</c:v>
                </c:pt>
                <c:pt idx="33" formatCode="General">
                  <c:v>7.2455606263672201E-2</c:v>
                </c:pt>
                <c:pt idx="34" formatCode="General">
                  <c:v>0.112649620880499</c:v>
                </c:pt>
                <c:pt idx="35" formatCode="General">
                  <c:v>0.174740830325429</c:v>
                </c:pt>
                <c:pt idx="36" formatCode="General">
                  <c:v>0.27009718693009799</c:v>
                </c:pt>
                <c:pt idx="37" formatCode="General">
                  <c:v>0.415212517007846</c:v>
                </c:pt>
                <c:pt idx="38" formatCode="General">
                  <c:v>0.63296238641596603</c:v>
                </c:pt>
                <c:pt idx="39" formatCode="General">
                  <c:v>0.952692205392217</c:v>
                </c:pt>
                <c:pt idx="40" formatCode="General">
                  <c:v>1.4068544592187999</c:v>
                </c:pt>
                <c:pt idx="41" formatCode="General">
                  <c:v>2.0204067178113498</c:v>
                </c:pt>
                <c:pt idx="42" formatCode="General">
                  <c:v>2.7894515899453598</c:v>
                </c:pt>
                <c:pt idx="43" formatCode="General">
                  <c:v>3.6527820519285599</c:v>
                </c:pt>
                <c:pt idx="44" formatCode="General">
                  <c:v>4.4784225868857002</c:v>
                </c:pt>
                <c:pt idx="45" formatCode="General">
                  <c:v>5.1029834123333</c:v>
                </c:pt>
                <c:pt idx="46" formatCode="General">
                  <c:v>5.4312333270736399</c:v>
                </c:pt>
                <c:pt idx="47" formatCode="General">
                  <c:v>5.5171347389277097</c:v>
                </c:pt>
                <c:pt idx="48" formatCode="General">
                  <c:v>5.5191808121699202</c:v>
                </c:pt>
                <c:pt idx="49" formatCode="General">
                  <c:v>5.5495516014392203</c:v>
                </c:pt>
                <c:pt idx="50" formatCode="General">
                  <c:v>5.5743910918701101</c:v>
                </c:pt>
                <c:pt idx="51" formatCode="General">
                  <c:v>5.4769525973622404</c:v>
                </c:pt>
                <c:pt idx="52" formatCode="General">
                  <c:v>5.2147673185203498</c:v>
                </c:pt>
                <c:pt idx="53" formatCode="General">
                  <c:v>4.8973039578594904</c:v>
                </c:pt>
                <c:pt idx="54" formatCode="General">
                  <c:v>4.7076668715935801</c:v>
                </c:pt>
                <c:pt idx="55" formatCode="General">
                  <c:v>4.7574873831586704</c:v>
                </c:pt>
                <c:pt idx="56" formatCode="General">
                  <c:v>4.9981382816390001</c:v>
                </c:pt>
                <c:pt idx="57" formatCode="General">
                  <c:v>5.2434919379623999</c:v>
                </c:pt>
                <c:pt idx="58" formatCode="General">
                  <c:v>5.2949107643068798</c:v>
                </c:pt>
                <c:pt idx="59" formatCode="General">
                  <c:v>5.0898903819119301</c:v>
                </c:pt>
                <c:pt idx="60" formatCode="General">
                  <c:v>4.75146785507971</c:v>
                </c:pt>
                <c:pt idx="61" formatCode="General">
                  <c:v>4.4945790495230398</c:v>
                </c:pt>
                <c:pt idx="62" formatCode="General">
                  <c:v>4.4771281768765698</c:v>
                </c:pt>
                <c:pt idx="63" formatCode="General">
                  <c:v>4.7012586040745097</c:v>
                </c:pt>
                <c:pt idx="64" formatCode="General">
                  <c:v>5.0042701323353702</c:v>
                </c:pt>
                <c:pt idx="65" formatCode="General">
                  <c:v>5.1407851405871803</c:v>
                </c:pt>
                <c:pt idx="66" formatCode="General">
                  <c:v>4.9256451455179304</c:v>
                </c:pt>
                <c:pt idx="67" formatCode="General">
                  <c:v>4.3437088214435597</c:v>
                </c:pt>
                <c:pt idx="68" formatCode="General">
                  <c:v>3.5358302087287199</c:v>
                </c:pt>
                <c:pt idx="69" formatCode="General">
                  <c:v>2.68908842820729</c:v>
                </c:pt>
                <c:pt idx="70" formatCode="General">
                  <c:v>1.9398512438459199</c:v>
                </c:pt>
                <c:pt idx="71" formatCode="General">
                  <c:v>1.34636771351784</c:v>
                </c:pt>
                <c:pt idx="72" formatCode="General">
                  <c:v>0.90955742441610499</c:v>
                </c:pt>
                <c:pt idx="73" formatCode="General">
                  <c:v>0.60330115205887402</c:v>
                </c:pt>
                <c:pt idx="74" formatCode="General">
                  <c:v>0.39531229009415503</c:v>
                </c:pt>
                <c:pt idx="75" formatCode="General">
                  <c:v>0.256961537987762</c:v>
                </c:pt>
                <c:pt idx="76" formatCode="General">
                  <c:v>0.16616212119551499</c:v>
                </c:pt>
                <c:pt idx="77" formatCode="General">
                  <c:v>0.10708553142145399</c:v>
                </c:pt>
                <c:pt idx="78" formatCode="General">
                  <c:v>6.8862825761546106E-2</c:v>
                </c:pt>
                <c:pt idx="79" formatCode="General">
                  <c:v>4.4221264805271103E-2</c:v>
                </c:pt>
                <c:pt idx="80" formatCode="General">
                  <c:v>2.83718161703078E-2</c:v>
                </c:pt>
              </c:numCache>
            </c:numRef>
          </c:val>
          <c:smooth val="0"/>
          <c:extLst>
            <c:ext xmlns:c16="http://schemas.microsoft.com/office/drawing/2014/chart" uri="{C3380CC4-5D6E-409C-BE32-E72D297353CC}">
              <c16:uniqueId val="{00000014-A6E1-8D4A-926E-19AF19B317C6}"/>
            </c:ext>
          </c:extLst>
        </c:ser>
        <c:ser>
          <c:idx val="21"/>
          <c:order val="21"/>
          <c:tx>
            <c:strRef>
              <c:f>DepBank!$W$1</c:f>
              <c:strCache>
                <c:ptCount val="1"/>
                <c:pt idx="0">
                  <c:v>EDDEP42</c:v>
                </c:pt>
              </c:strCache>
            </c:strRef>
          </c:tx>
          <c:spPr>
            <a:ln w="28575" cap="rnd">
              <a:solidFill>
                <a:schemeClr val="accent4">
                  <a:lumMod val="8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DepBank!$W$2:$W$82</c:f>
              <c:numCache>
                <c:formatCode>General</c:formatCode>
                <c:ptCount val="81"/>
                <c:pt idx="0">
                  <c:v>2.6562087822918398E-4</c:v>
                </c:pt>
                <c:pt idx="1">
                  <c:v>3.3646215447986601E-4</c:v>
                </c:pt>
                <c:pt idx="2">
                  <c:v>4.26193967947204E-4</c:v>
                </c:pt>
                <c:pt idx="3">
                  <c:v>5.3985192813945705E-4</c:v>
                </c:pt>
                <c:pt idx="4">
                  <c:v>6.8381292314310602E-4</c:v>
                </c:pt>
                <c:pt idx="5">
                  <c:v>8.6615174438918203E-4</c:v>
                </c:pt>
                <c:pt idx="6">
                  <c:v>1.0970921474503E-3</c:v>
                </c:pt>
                <c:pt idx="7">
                  <c:v>1.38957712310946E-3</c:v>
                </c:pt>
                <c:pt idx="8">
                  <c:v>1.75998951090771E-3</c:v>
                </c:pt>
                <c:pt idx="9">
                  <c:v>2.22906199075285E-3</c:v>
                </c:pt>
                <c:pt idx="10">
                  <c:v>2.8230252589848898E-3</c:v>
                </c:pt>
                <c:pt idx="11">
                  <c:v>3.5750551877527601E-3</c:v>
                </c:pt>
                <c:pt idx="12">
                  <c:v>4.5270943439992802E-3</c:v>
                </c:pt>
                <c:pt idx="13">
                  <c:v>5.7321407317533204E-3</c:v>
                </c:pt>
                <c:pt idx="14">
                  <c:v>7.2571172168103999E-3</c:v>
                </c:pt>
                <c:pt idx="15">
                  <c:v>9.1864587111544094E-3</c:v>
                </c:pt>
                <c:pt idx="16">
                  <c:v>1.16265802026845E-2</c:v>
                </c:pt>
                <c:pt idx="17">
                  <c:v>1.4711415497349001E-2</c:v>
                </c:pt>
                <c:pt idx="18">
                  <c:v>1.86092407960886E-2</c:v>
                </c:pt>
                <c:pt idx="19">
                  <c:v>2.3531012880956301E-2</c:v>
                </c:pt>
                <c:pt idx="20">
                  <c:v>2.9740448211044799E-2</c:v>
                </c:pt>
                <c:pt idx="21">
                  <c:v>3.7566029202322902E-2</c:v>
                </c:pt>
                <c:pt idx="22">
                  <c:v>4.7415019581567901E-2</c:v>
                </c:pt>
                <c:pt idx="23">
                  <c:v>5.9789359182193802E-2</c:v>
                </c:pt>
                <c:pt idx="24">
                  <c:v>7.5302926667148204E-2</c:v>
                </c:pt>
                <c:pt idx="25">
                  <c:v>9.4699017617525402E-2</c:v>
                </c:pt>
                <c:pt idx="26">
                  <c:v>0.11886586917457501</c:v>
                </c:pt>
                <c:pt idx="27">
                  <c:v>0.148846536439873</c:v>
                </c:pt>
                <c:pt idx="28">
                  <c:v>0.18583726954124599</c:v>
                </c:pt>
                <c:pt idx="29">
                  <c:v>0.231165725580492</c:v>
                </c:pt>
                <c:pt idx="30">
                  <c:v>0.28623709770113098</c:v>
                </c:pt>
                <c:pt idx="31">
                  <c:v>0.352433291935212</c:v>
                </c:pt>
                <c:pt idx="32">
                  <c:v>0.43094926426786001</c:v>
                </c:pt>
                <c:pt idx="33">
                  <c:v>0.52255445568532499</c:v>
                </c:pt>
                <c:pt idx="34">
                  <c:v>0.62728015619968003</c:v>
                </c:pt>
                <c:pt idx="35">
                  <c:v>0.74406009858857503</c:v>
                </c:pt>
                <c:pt idx="36">
                  <c:v>0.87039331459139901</c:v>
                </c:pt>
                <c:pt idx="37">
                  <c:v>1.0021484223185499</c:v>
                </c:pt>
                <c:pt idx="38">
                  <c:v>1.1336651189682301</c:v>
                </c:pt>
                <c:pt idx="39">
                  <c:v>1.2582937753896399</c:v>
                </c:pt>
                <c:pt idx="40">
                  <c:v>1.3694085410617101</c:v>
                </c:pt>
                <c:pt idx="41">
                  <c:v>1.4617283663316201</c:v>
                </c:pt>
                <c:pt idx="42">
                  <c:v>1.5325520009773701</c:v>
                </c:pt>
                <c:pt idx="43">
                  <c:v>1.58239733271311</c:v>
                </c:pt>
                <c:pt idx="44">
                  <c:v>1.61466732572607</c:v>
                </c:pt>
                <c:pt idx="45">
                  <c:v>1.6343537717827199</c:v>
                </c:pt>
                <c:pt idx="46">
                  <c:v>1.6462618927827699</c:v>
                </c:pt>
                <c:pt idx="47">
                  <c:v>1.65352075293811</c:v>
                </c:pt>
                <c:pt idx="48">
                  <c:v>1.6570447955229399</c:v>
                </c:pt>
                <c:pt idx="49">
                  <c:v>1.6561535187104099</c:v>
                </c:pt>
                <c:pt idx="50">
                  <c:v>1.64997104568957</c:v>
                </c:pt>
                <c:pt idx="51">
                  <c:v>1.63882825818695</c:v>
                </c:pt>
                <c:pt idx="52">
                  <c:v>1.6248984962404001</c:v>
                </c:pt>
                <c:pt idx="53">
                  <c:v>1.61171152440836</c:v>
                </c:pt>
                <c:pt idx="54">
                  <c:v>1.6027796340676099</c:v>
                </c:pt>
                <c:pt idx="55">
                  <c:v>1.6000192381915901</c:v>
                </c:pt>
                <c:pt idx="56">
                  <c:v>1.6027496392141001</c:v>
                </c:pt>
                <c:pt idx="57">
                  <c:v>1.60778318265663</c:v>
                </c:pt>
                <c:pt idx="58">
                  <c:v>1.61063113528949</c:v>
                </c:pt>
                <c:pt idx="59">
                  <c:v>1.6073490540603199</c:v>
                </c:pt>
                <c:pt idx="60">
                  <c:v>1.5962425657527599</c:v>
                </c:pt>
                <c:pt idx="61">
                  <c:v>1.5786888671411701</c:v>
                </c:pt>
                <c:pt idx="62">
                  <c:v>1.55869696956413</c:v>
                </c:pt>
                <c:pt idx="63">
                  <c:v>1.5413585790157001</c:v>
                </c:pt>
                <c:pt idx="64">
                  <c:v>1.53077957627868</c:v>
                </c:pt>
                <c:pt idx="65">
                  <c:v>1.52825067111705</c:v>
                </c:pt>
                <c:pt idx="66">
                  <c:v>1.5312949108585701</c:v>
                </c:pt>
                <c:pt idx="67">
                  <c:v>1.5339155261738899</c:v>
                </c:pt>
                <c:pt idx="68">
                  <c:v>1.5279788896404001</c:v>
                </c:pt>
                <c:pt idx="69">
                  <c:v>1.50530452437618</c:v>
                </c:pt>
                <c:pt idx="70">
                  <c:v>1.4597973528842301</c:v>
                </c:pt>
                <c:pt idx="71">
                  <c:v>1.3889463323409399</c:v>
                </c:pt>
                <c:pt idx="72">
                  <c:v>1.29426301475561</c:v>
                </c:pt>
                <c:pt idx="73">
                  <c:v>1.1806462753385201</c:v>
                </c:pt>
                <c:pt idx="74">
                  <c:v>1.0550359045097699</c:v>
                </c:pt>
                <c:pt idx="75">
                  <c:v>0.92488439112867404</c:v>
                </c:pt>
                <c:pt idx="76">
                  <c:v>0.79689831945785194</c:v>
                </c:pt>
                <c:pt idx="77">
                  <c:v>0.67627946700956598</c:v>
                </c:pt>
                <c:pt idx="78">
                  <c:v>0.56647151290211695</c:v>
                </c:pt>
                <c:pt idx="79">
                  <c:v>0.469280331415247</c:v>
                </c:pt>
                <c:pt idx="80">
                  <c:v>0.38519747150101002</c:v>
                </c:pt>
              </c:numCache>
            </c:numRef>
          </c:val>
          <c:smooth val="0"/>
          <c:extLst>
            <c:ext xmlns:c16="http://schemas.microsoft.com/office/drawing/2014/chart" uri="{C3380CC4-5D6E-409C-BE32-E72D297353CC}">
              <c16:uniqueId val="{00000015-A6E1-8D4A-926E-19AF19B317C6}"/>
            </c:ext>
          </c:extLst>
        </c:ser>
        <c:ser>
          <c:idx val="22"/>
          <c:order val="22"/>
          <c:tx>
            <c:strRef>
              <c:f>DepBank!$X$1</c:f>
              <c:strCache>
                <c:ptCount val="1"/>
                <c:pt idx="0">
                  <c:v>EDDEP44</c:v>
                </c:pt>
              </c:strCache>
            </c:strRef>
          </c:tx>
          <c:spPr>
            <a:ln w="28575" cap="rnd">
              <a:solidFill>
                <a:schemeClr val="accent5">
                  <a:lumMod val="8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DepBank!$X$2:$X$82</c:f>
              <c:numCache>
                <c:formatCode>General</c:formatCode>
                <c:ptCount val="81"/>
                <c:pt idx="0">
                  <c:v>1.47981954508806E-4</c:v>
                </c:pt>
                <c:pt idx="1">
                  <c:v>1.9094646730282499E-4</c:v>
                </c:pt>
                <c:pt idx="2">
                  <c:v>2.46384185841048E-4</c:v>
                </c:pt>
                <c:pt idx="3">
                  <c:v>3.17915629099727E-4</c:v>
                </c:pt>
                <c:pt idx="4">
                  <c:v>4.1021180302852698E-4</c:v>
                </c:pt>
                <c:pt idx="5">
                  <c:v>5.29298719282508E-4</c:v>
                </c:pt>
                <c:pt idx="6">
                  <c:v>6.8295000390601601E-4</c:v>
                </c:pt>
                <c:pt idx="7">
                  <c:v>8.8119295521441705E-4</c:v>
                </c:pt>
                <c:pt idx="8">
                  <c:v>1.13696062854222E-3</c:v>
                </c:pt>
                <c:pt idx="9">
                  <c:v>1.46693174386298E-3</c:v>
                </c:pt>
                <c:pt idx="10">
                  <c:v>1.8926119476915099E-3</c:v>
                </c:pt>
                <c:pt idx="11">
                  <c:v>2.4417248385577798E-3</c:v>
                </c:pt>
                <c:pt idx="12">
                  <c:v>3.1499999233086402E-3</c:v>
                </c:pt>
                <c:pt idx="13">
                  <c:v>4.0634681466496497E-3</c:v>
                </c:pt>
                <c:pt idx="14">
                  <c:v>5.2414047196903003E-3</c:v>
                </c:pt>
                <c:pt idx="15">
                  <c:v>6.7600945034187697E-3</c:v>
                </c:pt>
                <c:pt idx="16">
                  <c:v>8.7176377523356992E-3</c:v>
                </c:pt>
                <c:pt idx="17">
                  <c:v>1.12400634991231E-2</c:v>
                </c:pt>
                <c:pt idx="18">
                  <c:v>1.4489072796532601E-2</c:v>
                </c:pt>
                <c:pt idx="19">
                  <c:v>1.8671790371323601E-2</c:v>
                </c:pt>
                <c:pt idx="20">
                  <c:v>2.40529523169652E-2</c:v>
                </c:pt>
                <c:pt idx="21">
                  <c:v>3.0969982698901999E-2</c:v>
                </c:pt>
                <c:pt idx="22">
                  <c:v>3.98513837929836E-2</c:v>
                </c:pt>
                <c:pt idx="23">
                  <c:v>5.1238732808420603E-2</c:v>
                </c:pt>
                <c:pt idx="24">
                  <c:v>6.5812260307322207E-2</c:v>
                </c:pt>
                <c:pt idx="25">
                  <c:v>8.44193539902061E-2</c:v>
                </c:pt>
                <c:pt idx="26">
                  <c:v>0.10810419606343601</c:v>
                </c:pt>
                <c:pt idx="27">
                  <c:v>0.13813484058811501</c:v>
                </c:pt>
                <c:pt idx="28">
                  <c:v>0.17602104557081799</c:v>
                </c:pt>
                <c:pt idx="29">
                  <c:v>0.223511777581165</c:v>
                </c:pt>
                <c:pt idx="30">
                  <c:v>0.282555388249838</c:v>
                </c:pt>
                <c:pt idx="31">
                  <c:v>0.35519851858532903</c:v>
                </c:pt>
                <c:pt idx="32">
                  <c:v>0.44339367012592601</c:v>
                </c:pt>
                <c:pt idx="33">
                  <c:v>0.54868437297974704</c:v>
                </c:pt>
                <c:pt idx="34">
                  <c:v>0.67174871527221502</c:v>
                </c:pt>
                <c:pt idx="35">
                  <c:v>0.81181757995312398</c:v>
                </c:pt>
                <c:pt idx="36">
                  <c:v>0.96605319096627196</c:v>
                </c:pt>
                <c:pt idx="37">
                  <c:v>1.1290743551386699</c:v>
                </c:pt>
                <c:pt idx="38">
                  <c:v>1.2929150598126999</c:v>
                </c:pt>
                <c:pt idx="39">
                  <c:v>1.44772765168192</c:v>
                </c:pt>
                <c:pt idx="40">
                  <c:v>1.5833906278860801</c:v>
                </c:pt>
                <c:pt idx="41">
                  <c:v>1.69180501152003</c:v>
                </c:pt>
                <c:pt idx="42">
                  <c:v>1.76917289824268</c:v>
                </c:pt>
                <c:pt idx="43">
                  <c:v>1.81724754916798</c:v>
                </c:pt>
                <c:pt idx="44">
                  <c:v>1.8427502294451199</c:v>
                </c:pt>
                <c:pt idx="45">
                  <c:v>1.85491282687902</c:v>
                </c:pt>
                <c:pt idx="46">
                  <c:v>1.8620567114476601</c:v>
                </c:pt>
                <c:pt idx="47">
                  <c:v>1.8686906235571701</c:v>
                </c:pt>
                <c:pt idx="48">
                  <c:v>1.87444586972904</c:v>
                </c:pt>
                <c:pt idx="49">
                  <c:v>1.87533292376399</c:v>
                </c:pt>
                <c:pt idx="50">
                  <c:v>1.86670679857153</c:v>
                </c:pt>
                <c:pt idx="51">
                  <c:v>1.84650101974027</c:v>
                </c:pt>
                <c:pt idx="52">
                  <c:v>1.8171589328951001</c:v>
                </c:pt>
                <c:pt idx="53">
                  <c:v>1.7853447649169301</c:v>
                </c:pt>
                <c:pt idx="54">
                  <c:v>1.75959756222935</c:v>
                </c:pt>
                <c:pt idx="55">
                  <c:v>1.74700469786941</c:v>
                </c:pt>
                <c:pt idx="56">
                  <c:v>1.750301729105</c:v>
                </c:pt>
                <c:pt idx="57">
                  <c:v>1.76653858989159</c:v>
                </c:pt>
                <c:pt idx="58">
                  <c:v>1.78783321435058</c:v>
                </c:pt>
                <c:pt idx="59">
                  <c:v>1.80400229359685</c:v>
                </c:pt>
                <c:pt idx="60">
                  <c:v>1.80617957242756</c:v>
                </c:pt>
                <c:pt idx="61">
                  <c:v>1.7900995979424501</c:v>
                </c:pt>
                <c:pt idx="62">
                  <c:v>1.75777661995917</c:v>
                </c:pt>
                <c:pt idx="63">
                  <c:v>1.7169235584051601</c:v>
                </c:pt>
                <c:pt idx="64">
                  <c:v>1.67836932291118</c:v>
                </c:pt>
                <c:pt idx="65">
                  <c:v>1.65246268085498</c:v>
                </c:pt>
                <c:pt idx="66">
                  <c:v>1.64567091222802</c:v>
                </c:pt>
                <c:pt idx="67">
                  <c:v>1.6583387245011501</c:v>
                </c:pt>
                <c:pt idx="68">
                  <c:v>1.6841406664629801</c:v>
                </c:pt>
                <c:pt idx="69">
                  <c:v>1.7113403564915399</c:v>
                </c:pt>
                <c:pt idx="70">
                  <c:v>1.7255727297399599</c:v>
                </c:pt>
                <c:pt idx="71">
                  <c:v>1.7134462154760901</c:v>
                </c:pt>
                <c:pt idx="72">
                  <c:v>1.66591639924235</c:v>
                </c:pt>
                <c:pt idx="73">
                  <c:v>1.5803573212130899</c:v>
                </c:pt>
                <c:pt idx="74">
                  <c:v>1.4607120378860901</c:v>
                </c:pt>
                <c:pt idx="75">
                  <c:v>1.3158753392501199</c:v>
                </c:pt>
                <c:pt idx="76">
                  <c:v>1.1571173020325001</c:v>
                </c:pt>
                <c:pt idx="77">
                  <c:v>0.99554380376972096</c:v>
                </c:pt>
                <c:pt idx="78">
                  <c:v>0.84030374084894899</c:v>
                </c:pt>
                <c:pt idx="79">
                  <c:v>0.69776967664540501</c:v>
                </c:pt>
                <c:pt idx="80">
                  <c:v>0.57153167688949602</c:v>
                </c:pt>
              </c:numCache>
            </c:numRef>
          </c:val>
          <c:smooth val="0"/>
          <c:extLst>
            <c:ext xmlns:c16="http://schemas.microsoft.com/office/drawing/2014/chart" uri="{C3380CC4-5D6E-409C-BE32-E72D297353CC}">
              <c16:uniqueId val="{00000016-A6E1-8D4A-926E-19AF19B317C6}"/>
            </c:ext>
          </c:extLst>
        </c:ser>
        <c:ser>
          <c:idx val="23"/>
          <c:order val="23"/>
          <c:tx>
            <c:strRef>
              <c:f>DepBank!$Y$1</c:f>
              <c:strCache>
                <c:ptCount val="1"/>
                <c:pt idx="0">
                  <c:v>EDDEP45</c:v>
                </c:pt>
              </c:strCache>
            </c:strRef>
          </c:tx>
          <c:spPr>
            <a:ln w="28575" cap="rnd">
              <a:solidFill>
                <a:schemeClr val="accent6">
                  <a:lumMod val="8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DepBank!$Y$2:$Y$82</c:f>
              <c:numCache>
                <c:formatCode>0.00E+00</c:formatCode>
                <c:ptCount val="81"/>
                <c:pt idx="0">
                  <c:v>6.4425077942345294E-5</c:v>
                </c:pt>
                <c:pt idx="1">
                  <c:v>8.5529188994347096E-5</c:v>
                </c:pt>
                <c:pt idx="2" formatCode="General">
                  <c:v>1.13546305358522E-4</c:v>
                </c:pt>
                <c:pt idx="3" formatCode="General">
                  <c:v>1.5074074871230801E-4</c:v>
                </c:pt>
                <c:pt idx="4" formatCode="General">
                  <c:v>2.0011839475064501E-4</c:v>
                </c:pt>
                <c:pt idx="5" formatCode="General">
                  <c:v>2.6566944174902701E-4</c:v>
                </c:pt>
                <c:pt idx="6" formatCode="General">
                  <c:v>3.52690590162596E-4</c:v>
                </c:pt>
                <c:pt idx="7" formatCode="General">
                  <c:v>4.6821255868992302E-4</c:v>
                </c:pt>
                <c:pt idx="8" formatCode="General">
                  <c:v>6.21567287694084E-4</c:v>
                </c:pt>
                <c:pt idx="9" formatCode="General">
                  <c:v>8.2514031514597597E-4</c:v>
                </c:pt>
                <c:pt idx="10" formatCode="General">
                  <c:v>1.0953685017110299E-3</c:v>
                </c:pt>
                <c:pt idx="11" formatCode="General">
                  <c:v>1.45406262690947E-3</c:v>
                </c:pt>
                <c:pt idx="12" formatCode="General">
                  <c:v>1.93015978129547E-3</c:v>
                </c:pt>
                <c:pt idx="13" formatCode="General">
                  <c:v>2.5620437126171198E-3</c:v>
                </c:pt>
                <c:pt idx="14" formatCode="General">
                  <c:v>3.4006145394107098E-3</c:v>
                </c:pt>
                <c:pt idx="15" formatCode="General">
                  <c:v>4.5133451532261004E-3</c:v>
                </c:pt>
                <c:pt idx="16" formatCode="General">
                  <c:v>5.9896331909669604E-3</c:v>
                </c:pt>
                <c:pt idx="17" formatCode="General">
                  <c:v>7.9478477991584608E-3</c:v>
                </c:pt>
                <c:pt idx="18" formatCode="General">
                  <c:v>1.0544582198787299E-2</c:v>
                </c:pt>
                <c:pt idx="19" formatCode="General">
                  <c:v>1.398675726661E-2</c:v>
                </c:pt>
                <c:pt idx="20" formatCode="General">
                  <c:v>1.85473748678469E-2</c:v>
                </c:pt>
                <c:pt idx="21" formatCode="General">
                  <c:v>2.4585880900635501E-2</c:v>
                </c:pt>
                <c:pt idx="22" formatCode="General">
                  <c:v>3.2574238999236199E-2</c:v>
                </c:pt>
                <c:pt idx="23" formatCode="General">
                  <c:v>4.3129878860514399E-2</c:v>
                </c:pt>
                <c:pt idx="24" formatCode="General">
                  <c:v>5.7056558531590799E-2</c:v>
                </c:pt>
                <c:pt idx="25" formatCode="General">
                  <c:v>7.5393671365463294E-2</c:v>
                </c:pt>
                <c:pt idx="26" formatCode="General">
                  <c:v>9.9473302064527896E-2</c:v>
                </c:pt>
                <c:pt idx="27" formatCode="General">
                  <c:v>0.130981856445372</c:v>
                </c:pt>
                <c:pt idx="28" formatCode="General">
                  <c:v>0.17201855629513399</c:v>
                </c:pt>
                <c:pt idx="29" formatCode="General">
                  <c:v>0.22513543738953301</c:v>
                </c:pt>
                <c:pt idx="30" formatCode="General">
                  <c:v>0.29333157899606799</c:v>
                </c:pt>
                <c:pt idx="31" formatCode="General">
                  <c:v>0.379957603476897</c:v>
                </c:pt>
                <c:pt idx="32" formatCode="General">
                  <c:v>0.48846675159835601</c:v>
                </c:pt>
                <c:pt idx="33" formatCode="General">
                  <c:v>0.62193321316327399</c:v>
                </c:pt>
                <c:pt idx="34" formatCode="General">
                  <c:v>0.78226401779711696</c:v>
                </c:pt>
                <c:pt idx="35" formatCode="General">
                  <c:v>0.96908827821283305</c:v>
                </c:pt>
                <c:pt idx="36" formatCode="General">
                  <c:v>1.17845537126319</c:v>
                </c:pt>
                <c:pt idx="37" formatCode="General">
                  <c:v>1.4017287715659701</c:v>
                </c:pt>
                <c:pt idx="38" formatCode="General">
                  <c:v>1.62535748447059</c:v>
                </c:pt>
                <c:pt idx="39" formatCode="General">
                  <c:v>1.8323240578792099</c:v>
                </c:pt>
                <c:pt idx="40" formatCode="General">
                  <c:v>2.00567576306082</c:v>
                </c:pt>
                <c:pt idx="41" formatCode="General">
                  <c:v>2.1334752509442998</c:v>
                </c:pt>
                <c:pt idx="42" formatCode="General">
                  <c:v>2.2131745193791699</c:v>
                </c:pt>
                <c:pt idx="43" formatCode="General">
                  <c:v>2.2528723790714702</c:v>
                </c:pt>
                <c:pt idx="44" formatCode="General">
                  <c:v>2.26805434672647</c:v>
                </c:pt>
                <c:pt idx="45" formatCode="General">
                  <c:v>2.2748828800157201</c:v>
                </c:pt>
                <c:pt idx="46" formatCode="General">
                  <c:v>2.2832897023343999</c:v>
                </c:pt>
                <c:pt idx="47" formatCode="General">
                  <c:v>2.2934753532705701</c:v>
                </c:pt>
                <c:pt idx="48" formatCode="General">
                  <c:v>2.2976823710893099</c:v>
                </c:pt>
                <c:pt idx="49" formatCode="General">
                  <c:v>2.28627656200364</c:v>
                </c:pt>
                <c:pt idx="50" formatCode="General">
                  <c:v>2.25479001299344</c:v>
                </c:pt>
                <c:pt idx="51" formatCode="General">
                  <c:v>2.2080285515468701</c:v>
                </c:pt>
                <c:pt idx="52" formatCode="General">
                  <c:v>2.1590416202224398</c:v>
                </c:pt>
                <c:pt idx="53" formatCode="General">
                  <c:v>2.1236281631183398</c:v>
                </c:pt>
                <c:pt idx="54" formatCode="General">
                  <c:v>2.1132574861324498</c:v>
                </c:pt>
                <c:pt idx="55" formatCode="General">
                  <c:v>2.1297197453197798</c:v>
                </c:pt>
                <c:pt idx="56" formatCode="General">
                  <c:v>2.16377559258602</c:v>
                </c:pt>
                <c:pt idx="57" formatCode="General">
                  <c:v>2.1984091619614299</c:v>
                </c:pt>
                <c:pt idx="58" formatCode="General">
                  <c:v>2.2155370030446102</c:v>
                </c:pt>
                <c:pt idx="59" formatCode="General">
                  <c:v>2.20351891936282</c:v>
                </c:pt>
                <c:pt idx="60" formatCode="General">
                  <c:v>2.1622033323331098</c:v>
                </c:pt>
                <c:pt idx="61" formatCode="General">
                  <c:v>2.10319509825672</c:v>
                </c:pt>
                <c:pt idx="62" formatCode="General">
                  <c:v>2.0452908124640601</c:v>
                </c:pt>
                <c:pt idx="63" formatCode="General">
                  <c:v>2.0072034017429199</c:v>
                </c:pt>
                <c:pt idx="64" formatCode="General">
                  <c:v>2.0005067359202999</c:v>
                </c:pt>
                <c:pt idx="65" formatCode="General">
                  <c:v>2.0251259717838499</c:v>
                </c:pt>
                <c:pt idx="66" formatCode="General">
                  <c:v>2.06856002370826</c:v>
                </c:pt>
                <c:pt idx="67" formatCode="General">
                  <c:v>2.1090021824407499</c:v>
                </c:pt>
                <c:pt idx="68" formatCode="General">
                  <c:v>2.1215675811302601</c:v>
                </c:pt>
                <c:pt idx="69" formatCode="General">
                  <c:v>2.0857543952974602</c:v>
                </c:pt>
                <c:pt idx="70" formatCode="General">
                  <c:v>1.9914734640212599</c:v>
                </c:pt>
                <c:pt idx="71" formatCode="General">
                  <c:v>1.8413259350284901</c:v>
                </c:pt>
                <c:pt idx="72" formatCode="General">
                  <c:v>1.64851949376983</c:v>
                </c:pt>
                <c:pt idx="73" formatCode="General">
                  <c:v>1.43188446417132</c:v>
                </c:pt>
                <c:pt idx="74" formatCode="General">
                  <c:v>1.2104667914121201</c:v>
                </c:pt>
                <c:pt idx="75" formatCode="General">
                  <c:v>0.99966918660396498</c:v>
                </c:pt>
                <c:pt idx="76" formatCode="General">
                  <c:v>0.80961394844504597</c:v>
                </c:pt>
                <c:pt idx="77" formatCode="General">
                  <c:v>0.64531456001037002</c:v>
                </c:pt>
                <c:pt idx="78" formatCode="General">
                  <c:v>0.50782010215157802</c:v>
                </c:pt>
                <c:pt idx="79" formatCode="General">
                  <c:v>0.39560200389969902</c:v>
                </c:pt>
                <c:pt idx="80" formatCode="General">
                  <c:v>0.30575741888299901</c:v>
                </c:pt>
              </c:numCache>
            </c:numRef>
          </c:val>
          <c:smooth val="0"/>
          <c:extLst>
            <c:ext xmlns:c16="http://schemas.microsoft.com/office/drawing/2014/chart" uri="{C3380CC4-5D6E-409C-BE32-E72D297353CC}">
              <c16:uniqueId val="{00000017-A6E1-8D4A-926E-19AF19B317C6}"/>
            </c:ext>
          </c:extLst>
        </c:ser>
        <c:ser>
          <c:idx val="24"/>
          <c:order val="24"/>
          <c:tx>
            <c:strRef>
              <c:f>DepBank!$Z$1</c:f>
              <c:strCache>
                <c:ptCount val="1"/>
                <c:pt idx="0">
                  <c:v>EDDEP46</c:v>
                </c:pt>
              </c:strCache>
            </c:strRef>
          </c:tx>
          <c:spPr>
            <a:ln w="28575" cap="rnd">
              <a:solidFill>
                <a:schemeClr val="accent1">
                  <a:lumMod val="60000"/>
                  <a:lumOff val="4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DepBank!$Z$2:$Z$82</c:f>
              <c:numCache>
                <c:formatCode>General</c:formatCode>
                <c:ptCount val="81"/>
                <c:pt idx="0">
                  <c:v>1.23321026526125E-3</c:v>
                </c:pt>
                <c:pt idx="1">
                  <c:v>1.5645007230552599E-3</c:v>
                </c:pt>
                <c:pt idx="2">
                  <c:v>1.9847268852388402E-3</c:v>
                </c:pt>
                <c:pt idx="3">
                  <c:v>2.5177257281841798E-3</c:v>
                </c:pt>
                <c:pt idx="4">
                  <c:v>3.1936999618367599E-3</c:v>
                </c:pt>
                <c:pt idx="5">
                  <c:v>4.0509038995488397E-3</c:v>
                </c:pt>
                <c:pt idx="6">
                  <c:v>5.1377671931504103E-3</c:v>
                </c:pt>
                <c:pt idx="7">
                  <c:v>6.5155648835384002E-3</c:v>
                </c:pt>
                <c:pt idx="8">
                  <c:v>8.2617658073097892E-3</c:v>
                </c:pt>
                <c:pt idx="9">
                  <c:v>1.04742180197106E-2</c:v>
                </c:pt>
                <c:pt idx="10">
                  <c:v>1.32763584201457E-2</c:v>
                </c:pt>
                <c:pt idx="11">
                  <c:v>1.68236616756102E-2</c:v>
                </c:pt>
                <c:pt idx="12">
                  <c:v>2.13115659458421E-2</c:v>
                </c:pt>
                <c:pt idx="13">
                  <c:v>2.6985121086177202E-2</c:v>
                </c:pt>
                <c:pt idx="14">
                  <c:v>3.4150584105773998E-2</c:v>
                </c:pt>
                <c:pt idx="15">
                  <c:v>4.31891124943879E-2</c:v>
                </c:pt>
                <c:pt idx="16">
                  <c:v>5.45725405440802E-2</c:v>
                </c:pt>
                <c:pt idx="17">
                  <c:v>6.8880909345666305E-2</c:v>
                </c:pt>
                <c:pt idx="18">
                  <c:v>8.6820874256985994E-2</c:v>
                </c:pt>
                <c:pt idx="19">
                  <c:v>0.10924322044041999</c:v>
                </c:pt>
                <c:pt idx="20">
                  <c:v>0.13715633574411501</c:v>
                </c:pt>
                <c:pt idx="21">
                  <c:v>0.171730471550533</c:v>
                </c:pt>
                <c:pt idx="22">
                  <c:v>0.21428486816839101</c:v>
                </c:pt>
                <c:pt idx="23">
                  <c:v>0.26624641289547102</c:v>
                </c:pt>
                <c:pt idx="24">
                  <c:v>0.329064932736923</c:v>
                </c:pt>
                <c:pt idx="25">
                  <c:v>0.40406778356400702</c:v>
                </c:pt>
                <c:pt idx="26">
                  <c:v>0.49223761177574099</c:v>
                </c:pt>
                <c:pt idx="27">
                  <c:v>0.59390610888717899</c:v>
                </c:pt>
                <c:pt idx="28">
                  <c:v>0.70837841920549105</c:v>
                </c:pt>
                <c:pt idx="29">
                  <c:v>0.83354160353540296</c:v>
                </c:pt>
                <c:pt idx="30">
                  <c:v>0.96556399931647696</c:v>
                </c:pt>
                <c:pt idx="31">
                  <c:v>1.0988446604848501</c:v>
                </c:pt>
                <c:pt idx="32">
                  <c:v>1.2263888671615899</c:v>
                </c:pt>
                <c:pt idx="33">
                  <c:v>1.340721019201</c:v>
                </c:pt>
                <c:pt idx="34">
                  <c:v>1.43527156100751</c:v>
                </c:pt>
                <c:pt idx="35">
                  <c:v>1.5059230174068601</c:v>
                </c:pt>
                <c:pt idx="36">
                  <c:v>1.5521894520644399</c:v>
                </c:pt>
                <c:pt idx="37">
                  <c:v>1.57749042453121</c:v>
                </c:pt>
                <c:pt idx="38">
                  <c:v>1.5882474948743299</c:v>
                </c:pt>
                <c:pt idx="39">
                  <c:v>1.59199329397426</c:v>
                </c:pt>
                <c:pt idx="40">
                  <c:v>1.5951159565020001</c:v>
                </c:pt>
                <c:pt idx="41">
                  <c:v>1.6010466172434701</c:v>
                </c:pt>
                <c:pt idx="42">
                  <c:v>1.6095527930586799</c:v>
                </c:pt>
                <c:pt idx="43">
                  <c:v>1.61739630060446</c:v>
                </c:pt>
                <c:pt idx="44">
                  <c:v>1.62010637819446</c:v>
                </c:pt>
                <c:pt idx="45">
                  <c:v>1.6141876957546299</c:v>
                </c:pt>
                <c:pt idx="46">
                  <c:v>1.5988996067649099</c:v>
                </c:pt>
                <c:pt idx="47">
                  <c:v>1.57690721117805</c:v>
                </c:pt>
                <c:pt idx="48">
                  <c:v>1.55356508626345</c:v>
                </c:pt>
                <c:pt idx="49">
                  <c:v>1.5351403203368299</c:v>
                </c:pt>
                <c:pt idx="50">
                  <c:v>1.52666237659502</c:v>
                </c:pt>
                <c:pt idx="51">
                  <c:v>1.53016951192957</c:v>
                </c:pt>
                <c:pt idx="52">
                  <c:v>1.5439373626056401</c:v>
                </c:pt>
                <c:pt idx="53">
                  <c:v>1.5629421450265699</c:v>
                </c:pt>
                <c:pt idx="54">
                  <c:v>1.58043112178393</c:v>
                </c:pt>
                <c:pt idx="55">
                  <c:v>1.59011803948118</c:v>
                </c:pt>
                <c:pt idx="56">
                  <c:v>1.58827896671072</c:v>
                </c:pt>
                <c:pt idx="57">
                  <c:v>1.5750082213848999</c:v>
                </c:pt>
                <c:pt idx="58">
                  <c:v>1.5541662529817</c:v>
                </c:pt>
                <c:pt idx="59">
                  <c:v>1.5320275241465999</c:v>
                </c:pt>
                <c:pt idx="60">
                  <c:v>1.51510308900986</c:v>
                </c:pt>
                <c:pt idx="61">
                  <c:v>1.5078650414031001</c:v>
                </c:pt>
                <c:pt idx="62">
                  <c:v>1.51107377701525</c:v>
                </c:pt>
                <c:pt idx="63">
                  <c:v>1.5211807401292099</c:v>
                </c:pt>
                <c:pt idx="64">
                  <c:v>1.53096397171901</c:v>
                </c:pt>
                <c:pt idx="65">
                  <c:v>1.5312240850949399</c:v>
                </c:pt>
                <c:pt idx="66">
                  <c:v>1.5130684452261001</c:v>
                </c:pt>
                <c:pt idx="67">
                  <c:v>1.47011456231675</c:v>
                </c:pt>
                <c:pt idx="68">
                  <c:v>1.3999533501110799</c:v>
                </c:pt>
                <c:pt idx="69">
                  <c:v>1.30447650073065</c:v>
                </c:pt>
                <c:pt idx="70">
                  <c:v>1.18909617830315</c:v>
                </c:pt>
                <c:pt idx="71">
                  <c:v>1.06126355648156</c:v>
                </c:pt>
                <c:pt idx="72">
                  <c:v>0.92884723151389004</c:v>
                </c:pt>
                <c:pt idx="73">
                  <c:v>0.79883357178409797</c:v>
                </c:pt>
                <c:pt idx="74">
                  <c:v>0.67657057449485103</c:v>
                </c:pt>
                <c:pt idx="75">
                  <c:v>0.56554306537611099</c:v>
                </c:pt>
                <c:pt idx="76">
                  <c:v>0.467529547209587</c:v>
                </c:pt>
                <c:pt idx="77">
                  <c:v>0.382958535562956</c:v>
                </c:pt>
                <c:pt idx="78">
                  <c:v>0.31131655264295599</c:v>
                </c:pt>
                <c:pt idx="79">
                  <c:v>0.251516817919893</c:v>
                </c:pt>
                <c:pt idx="80">
                  <c:v>0.202188467232122</c:v>
                </c:pt>
              </c:numCache>
            </c:numRef>
          </c:val>
          <c:smooth val="0"/>
          <c:extLst>
            <c:ext xmlns:c16="http://schemas.microsoft.com/office/drawing/2014/chart" uri="{C3380CC4-5D6E-409C-BE32-E72D297353CC}">
              <c16:uniqueId val="{00000018-A6E1-8D4A-926E-19AF19B317C6}"/>
            </c:ext>
          </c:extLst>
        </c:ser>
        <c:ser>
          <c:idx val="25"/>
          <c:order val="25"/>
          <c:tx>
            <c:strRef>
              <c:f>DepBank!$AA$1</c:f>
              <c:strCache>
                <c:ptCount val="1"/>
                <c:pt idx="0">
                  <c:v>EDDEP48</c:v>
                </c:pt>
              </c:strCache>
            </c:strRef>
          </c:tx>
          <c:spPr>
            <a:ln w="28575" cap="rnd">
              <a:solidFill>
                <a:schemeClr val="accent2">
                  <a:lumMod val="60000"/>
                  <a:lumOff val="4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DepBank!$AA$2:$AA$82</c:f>
              <c:numCache>
                <c:formatCode>0.00E+00</c:formatCode>
                <c:ptCount val="81"/>
                <c:pt idx="0">
                  <c:v>1.58094312467481E-5</c:v>
                </c:pt>
                <c:pt idx="1">
                  <c:v>2.1739470107712899E-5</c:v>
                </c:pt>
                <c:pt idx="2">
                  <c:v>2.9893823880278998E-5</c:v>
                </c:pt>
                <c:pt idx="3">
                  <c:v>4.1106805406881198E-5</c:v>
                </c:pt>
                <c:pt idx="4">
                  <c:v>5.6525657491094797E-5</c:v>
                </c:pt>
                <c:pt idx="5">
                  <c:v>7.7727915861633098E-5</c:v>
                </c:pt>
                <c:pt idx="6" formatCode="General">
                  <c:v>1.06882780327397E-4</c:v>
                </c:pt>
                <c:pt idx="7" formatCode="General">
                  <c:v>1.46972988744048E-4</c:v>
                </c:pt>
                <c:pt idx="8" formatCode="General">
                  <c:v>2.0209986417343601E-4</c:v>
                </c:pt>
                <c:pt idx="9" formatCode="General">
                  <c:v>2.77902687807007E-4</c:v>
                </c:pt>
                <c:pt idx="10" formatCode="General">
                  <c:v>3.8213519500266498E-4</c:v>
                </c:pt>
                <c:pt idx="11" formatCode="General">
                  <c:v>5.2545796846608403E-4</c:v>
                </c:pt>
                <c:pt idx="12" formatCode="General">
                  <c:v>7.2252740402031497E-4</c:v>
                </c:pt>
                <c:pt idx="13" formatCode="General">
                  <c:v>9.9349191233600405E-4</c:v>
                </c:pt>
                <c:pt idx="14" formatCode="General">
                  <c:v>1.3660470132730699E-3</c:v>
                </c:pt>
                <c:pt idx="15" formatCode="General">
                  <c:v>1.8782568902099E-3</c:v>
                </c:pt>
                <c:pt idx="16" formatCode="General">
                  <c:v>2.5824259878633698E-3</c:v>
                </c:pt>
                <c:pt idx="17" formatCode="General">
                  <c:v>3.5504071317171999E-3</c:v>
                </c:pt>
                <c:pt idx="18" formatCode="General">
                  <c:v>4.8808710551170803E-3</c:v>
                </c:pt>
                <c:pt idx="19" formatCode="General">
                  <c:v>6.7092467406927097E-3</c:v>
                </c:pt>
                <c:pt idx="20" formatCode="General">
                  <c:v>9.2212848050735093E-3</c:v>
                </c:pt>
                <c:pt idx="21" formatCode="General">
                  <c:v>1.26715095904948E-2</c:v>
                </c:pt>
                <c:pt idx="22" formatCode="General">
                  <c:v>1.7408218344982698E-2</c:v>
                </c:pt>
                <c:pt idx="23" formatCode="General">
                  <c:v>2.3907154592124599E-2</c:v>
                </c:pt>
                <c:pt idx="24" formatCode="General">
                  <c:v>3.2816495291248401E-2</c:v>
                </c:pt>
                <c:pt idx="25" formatCode="General">
                  <c:v>4.5016253639052699E-2</c:v>
                </c:pt>
                <c:pt idx="26" formatCode="General">
                  <c:v>6.1695394803211803E-2</c:v>
                </c:pt>
                <c:pt idx="27" formatCode="General">
                  <c:v>8.4449444677755198E-2</c:v>
                </c:pt>
                <c:pt idx="28" formatCode="General">
                  <c:v>0.115399290895371</c:v>
                </c:pt>
                <c:pt idx="29" formatCode="General">
                  <c:v>0.15732671242423399</c:v>
                </c:pt>
                <c:pt idx="30" formatCode="General">
                  <c:v>0.21381142262244901</c:v>
                </c:pt>
                <c:pt idx="31" formatCode="General">
                  <c:v>0.28933437402330497</c:v>
                </c:pt>
                <c:pt idx="32" formatCode="General">
                  <c:v>0.38927834074819601</c:v>
                </c:pt>
                <c:pt idx="33" formatCode="General">
                  <c:v>0.51970674477524903</c:v>
                </c:pt>
                <c:pt idx="34" formatCode="General">
                  <c:v>0.68674156435192102</c:v>
                </c:pt>
                <c:pt idx="35" formatCode="General">
                  <c:v>0.89532079185853897</c:v>
                </c:pt>
                <c:pt idx="36" formatCode="General">
                  <c:v>1.1471700819703401</c:v>
                </c:pt>
                <c:pt idx="37" formatCode="General">
                  <c:v>1.4381008831749</c:v>
                </c:pt>
                <c:pt idx="38" formatCode="General">
                  <c:v>1.75537189399594</c:v>
                </c:pt>
                <c:pt idx="39" formatCode="General">
                  <c:v>2.0767291435679298</c:v>
                </c:pt>
                <c:pt idx="40" formatCode="General">
                  <c:v>2.37323615578264</c:v>
                </c:pt>
                <c:pt idx="41" formatCode="General">
                  <c:v>2.6169378953498499</c:v>
                </c:pt>
                <c:pt idx="42" formatCode="General">
                  <c:v>2.7911263807653799</c:v>
                </c:pt>
                <c:pt idx="43" formatCode="General">
                  <c:v>2.8972751750999701</c:v>
                </c:pt>
                <c:pt idx="44" formatCode="General">
                  <c:v>2.9527345699460499</c:v>
                </c:pt>
                <c:pt idx="45" formatCode="General">
                  <c:v>2.9792366159857</c:v>
                </c:pt>
                <c:pt idx="46" formatCode="General">
                  <c:v>2.9900333047451899</c:v>
                </c:pt>
                <c:pt idx="47" formatCode="General">
                  <c:v>2.98548165629796</c:v>
                </c:pt>
                <c:pt idx="48" formatCode="General">
                  <c:v>2.9602219298021102</c:v>
                </c:pt>
                <c:pt idx="49" formatCode="General">
                  <c:v>2.9152596908698798</c:v>
                </c:pt>
                <c:pt idx="50" formatCode="General">
                  <c:v>2.86409381104512</c:v>
                </c:pt>
                <c:pt idx="51" formatCode="General">
                  <c:v>2.82726954667609</c:v>
                </c:pt>
                <c:pt idx="52" formatCode="General">
                  <c:v>2.8194148731084399</c:v>
                </c:pt>
                <c:pt idx="53" formatCode="General">
                  <c:v>2.8386038790542201</c:v>
                </c:pt>
                <c:pt idx="54" formatCode="General">
                  <c:v>2.8660652146084198</c:v>
                </c:pt>
                <c:pt idx="55" formatCode="General">
                  <c:v>2.87716016233448</c:v>
                </c:pt>
                <c:pt idx="56" formatCode="General">
                  <c:v>2.8569169171608801</c:v>
                </c:pt>
                <c:pt idx="57" formatCode="General">
                  <c:v>2.8099004227553999</c:v>
                </c:pt>
                <c:pt idx="58" formatCode="General">
                  <c:v>2.75761724646605</c:v>
                </c:pt>
                <c:pt idx="59" formatCode="General">
                  <c:v>2.7249256996096198</c:v>
                </c:pt>
                <c:pt idx="60" formatCode="General">
                  <c:v>2.7237814055287002</c:v>
                </c:pt>
                <c:pt idx="61" formatCode="General">
                  <c:v>2.7436168967319201</c:v>
                </c:pt>
                <c:pt idx="62" formatCode="General">
                  <c:v>2.75348684810292</c:v>
                </c:pt>
                <c:pt idx="63" formatCode="General">
                  <c:v>2.7149388974467201</c:v>
                </c:pt>
                <c:pt idx="64" formatCode="General">
                  <c:v>2.5989873405470698</c:v>
                </c:pt>
                <c:pt idx="65" formatCode="General">
                  <c:v>2.39822196824985</c:v>
                </c:pt>
                <c:pt idx="66" formatCode="General">
                  <c:v>2.1281637615736102</c:v>
                </c:pt>
                <c:pt idx="67" formatCode="General">
                  <c:v>1.81886741710874</c:v>
                </c:pt>
                <c:pt idx="68" formatCode="General">
                  <c:v>1.5030481655621399</c:v>
                </c:pt>
                <c:pt idx="69" formatCode="General">
                  <c:v>1.2069949880772499</c:v>
                </c:pt>
                <c:pt idx="70" formatCode="General">
                  <c:v>0.94681418740363699</c:v>
                </c:pt>
                <c:pt idx="71" formatCode="General">
                  <c:v>0.729034579764966</c:v>
                </c:pt>
                <c:pt idx="72" formatCode="General">
                  <c:v>0.55330346212915604</c:v>
                </c:pt>
                <c:pt idx="73" formatCode="General">
                  <c:v>0.41533205532744</c:v>
                </c:pt>
                <c:pt idx="74" formatCode="General">
                  <c:v>0.30918857442492198</c:v>
                </c:pt>
                <c:pt idx="75" formatCode="General">
                  <c:v>0.22875008314762901</c:v>
                </c:pt>
                <c:pt idx="76" formatCode="General">
                  <c:v>0.168463193992929</c:v>
                </c:pt>
                <c:pt idx="77" formatCode="General">
                  <c:v>0.12364549393284199</c:v>
                </c:pt>
                <c:pt idx="78" formatCode="General">
                  <c:v>9.0525559017664306E-2</c:v>
                </c:pt>
                <c:pt idx="79" formatCode="General">
                  <c:v>6.6156515898721305E-2</c:v>
                </c:pt>
                <c:pt idx="80" formatCode="General">
                  <c:v>4.8283117414875197E-2</c:v>
                </c:pt>
              </c:numCache>
            </c:numRef>
          </c:val>
          <c:smooth val="0"/>
          <c:extLst>
            <c:ext xmlns:c16="http://schemas.microsoft.com/office/drawing/2014/chart" uri="{C3380CC4-5D6E-409C-BE32-E72D297353CC}">
              <c16:uniqueId val="{00000019-A6E1-8D4A-926E-19AF19B317C6}"/>
            </c:ext>
          </c:extLst>
        </c:ser>
        <c:ser>
          <c:idx val="26"/>
          <c:order val="26"/>
          <c:tx>
            <c:strRef>
              <c:f>DepBank!$AB$1</c:f>
              <c:strCache>
                <c:ptCount val="1"/>
                <c:pt idx="0">
                  <c:v>EDDEP50</c:v>
                </c:pt>
              </c:strCache>
            </c:strRef>
          </c:tx>
          <c:spPr>
            <a:ln w="28575" cap="rnd">
              <a:solidFill>
                <a:schemeClr val="accent3">
                  <a:lumMod val="60000"/>
                  <a:lumOff val="4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DepBank!$AB$2:$AB$82</c:f>
              <c:numCache>
                <c:formatCode>General</c:formatCode>
                <c:ptCount val="81"/>
                <c:pt idx="0">
                  <c:v>1.4059169444555E-3</c:v>
                </c:pt>
                <c:pt idx="1">
                  <c:v>1.7200361254954299E-3</c:v>
                </c:pt>
                <c:pt idx="2">
                  <c:v>2.1042652459340901E-3</c:v>
                </c:pt>
                <c:pt idx="3">
                  <c:v>2.5742164393268699E-3</c:v>
                </c:pt>
                <c:pt idx="4">
                  <c:v>3.14896044129593E-3</c:v>
                </c:pt>
                <c:pt idx="5">
                  <c:v>3.8517838810811001E-3</c:v>
                </c:pt>
                <c:pt idx="6">
                  <c:v>4.7111079577109097E-3</c:v>
                </c:pt>
                <c:pt idx="7">
                  <c:v>5.7616006741461803E-3</c:v>
                </c:pt>
                <c:pt idx="8">
                  <c:v>7.0455200853803803E-3</c:v>
                </c:pt>
                <c:pt idx="9">
                  <c:v>8.6143315583765805E-3</c:v>
                </c:pt>
                <c:pt idx="10">
                  <c:v>1.0530647465864299E-2</c:v>
                </c:pt>
                <c:pt idx="11">
                  <c:v>1.28705423838996E-2</c:v>
                </c:pt>
                <c:pt idx="12">
                  <c:v>1.5726299649093299E-2</c:v>
                </c:pt>
                <c:pt idx="13">
                  <c:v>1.9209644335714201E-2</c:v>
                </c:pt>
                <c:pt idx="14">
                  <c:v>2.3455510694110501E-2</c:v>
                </c:pt>
                <c:pt idx="15">
                  <c:v>2.86263749010441E-2</c:v>
                </c:pt>
                <c:pt idx="16">
                  <c:v>3.4917150856711501E-2</c:v>
                </c:pt>
                <c:pt idx="17">
                  <c:v>4.2560589569865297E-2</c:v>
                </c:pt>
                <c:pt idx="18">
                  <c:v>5.1833030214410901E-2</c:v>
                </c:pt>
                <c:pt idx="19">
                  <c:v>6.3060208483068106E-2</c:v>
                </c:pt>
                <c:pt idx="20">
                  <c:v>7.66226170754533E-2</c:v>
                </c:pt>
                <c:pt idx="21">
                  <c:v>9.2959613185078296E-2</c:v>
                </c:pt>
                <c:pt idx="22">
                  <c:v>0.112571058642832</c:v>
                </c:pt>
                <c:pt idx="23">
                  <c:v>0.13601474807456501</c:v>
                </c:pt>
                <c:pt idx="24">
                  <c:v>0.163897239363893</c:v>
                </c:pt>
                <c:pt idx="25">
                  <c:v>0.19685500500818601</c:v>
                </c:pt>
                <c:pt idx="26">
                  <c:v>0.23552221006521001</c:v>
                </c:pt>
                <c:pt idx="27">
                  <c:v>0.28048115703425902</c:v>
                </c:pt>
                <c:pt idx="28">
                  <c:v>0.332191957565655</c:v>
                </c:pt>
                <c:pt idx="29">
                  <c:v>0.39089992056308598</c:v>
                </c:pt>
                <c:pt idx="30">
                  <c:v>0.45652322657890199</c:v>
                </c:pt>
                <c:pt idx="31">
                  <c:v>0.52853029930084805</c:v>
                </c:pt>
                <c:pt idx="32">
                  <c:v>0.60582586202633604</c:v>
                </c:pt>
                <c:pt idx="33">
                  <c:v>0.68667556484652803</c:v>
                </c:pt>
                <c:pt idx="34">
                  <c:v>0.76870771521715398</c:v>
                </c:pt>
                <c:pt idx="35">
                  <c:v>0.84903116988379701</c:v>
                </c:pt>
                <c:pt idx="36">
                  <c:v>0.92449409589487896</c:v>
                </c:pt>
                <c:pt idx="37">
                  <c:v>0.99207506972030701</c:v>
                </c:pt>
                <c:pt idx="38">
                  <c:v>1.04934964113344</c:v>
                </c:pt>
                <c:pt idx="39">
                  <c:v>1.09492704122649</c:v>
                </c:pt>
                <c:pt idx="40">
                  <c:v>1.1287267608892899</c:v>
                </c:pt>
                <c:pt idx="41">
                  <c:v>1.1519847830412999</c:v>
                </c:pt>
                <c:pt idx="42">
                  <c:v>1.1669493034507501</c:v>
                </c:pt>
                <c:pt idx="43">
                  <c:v>1.1763260066630601</c:v>
                </c:pt>
                <c:pt idx="44">
                  <c:v>1.1826247491132</c:v>
                </c:pt>
                <c:pt idx="45">
                  <c:v>1.1876036470500999</c:v>
                </c:pt>
                <c:pt idx="46">
                  <c:v>1.1919822930733299</c:v>
                </c:pt>
                <c:pt idx="47">
                  <c:v>1.19550939223077</c:v>
                </c:pt>
                <c:pt idx="48">
                  <c:v>1.19735097711127</c:v>
                </c:pt>
                <c:pt idx="49">
                  <c:v>1.19665505761655</c:v>
                </c:pt>
                <c:pt idx="50">
                  <c:v>1.1930871270555199</c:v>
                </c:pt>
                <c:pt idx="51">
                  <c:v>1.1871428865576299</c:v>
                </c:pt>
                <c:pt idx="52">
                  <c:v>1.1801274789107401</c:v>
                </c:pt>
                <c:pt idx="53">
                  <c:v>1.17381334906107</c:v>
                </c:pt>
                <c:pt idx="54">
                  <c:v>1.1699041302844</c:v>
                </c:pt>
                <c:pt idx="55">
                  <c:v>1.1694972867390701</c:v>
                </c:pt>
                <c:pt idx="56">
                  <c:v>1.1727336834286499</c:v>
                </c:pt>
                <c:pt idx="57">
                  <c:v>1.17875428790995</c:v>
                </c:pt>
                <c:pt idx="58">
                  <c:v>1.1859781256717901</c:v>
                </c:pt>
                <c:pt idx="59">
                  <c:v>1.1926051981055601</c:v>
                </c:pt>
                <c:pt idx="60">
                  <c:v>1.19716795266394</c:v>
                </c:pt>
                <c:pt idx="61">
                  <c:v>1.19893339986721</c:v>
                </c:pt>
                <c:pt idx="62">
                  <c:v>1.1980072368176</c:v>
                </c:pt>
                <c:pt idx="63">
                  <c:v>1.1950980588745701</c:v>
                </c:pt>
                <c:pt idx="64">
                  <c:v>1.19102558529833</c:v>
                </c:pt>
                <c:pt idx="65">
                  <c:v>1.1861530705647001</c:v>
                </c:pt>
                <c:pt idx="66">
                  <c:v>1.1799535715234799</c:v>
                </c:pt>
                <c:pt idx="67">
                  <c:v>1.17087279051563</c:v>
                </c:pt>
                <c:pt idx="68">
                  <c:v>1.15654734400166</c:v>
                </c:pt>
                <c:pt idx="69">
                  <c:v>1.13431535987611</c:v>
                </c:pt>
                <c:pt idx="70">
                  <c:v>1.1018598541745299</c:v>
                </c:pt>
                <c:pt idx="71">
                  <c:v>1.05778794573599</c:v>
                </c:pt>
                <c:pt idx="72">
                  <c:v>1.0019817984991799</c:v>
                </c:pt>
                <c:pt idx="73">
                  <c:v>0.93564350829466603</c:v>
                </c:pt>
                <c:pt idx="74">
                  <c:v>0.86105820271214295</c:v>
                </c:pt>
                <c:pt idx="75">
                  <c:v>0.78117686413263399</c:v>
                </c:pt>
                <c:pt idx="76">
                  <c:v>0.69914898752490295</c:v>
                </c:pt>
                <c:pt idx="77">
                  <c:v>0.61791640121680602</c:v>
                </c:pt>
                <c:pt idx="78">
                  <c:v>0.53993329109564703</c:v>
                </c:pt>
                <c:pt idx="79">
                  <c:v>0.46702789351741503</c:v>
                </c:pt>
                <c:pt idx="80">
                  <c:v>0.40038522339884203</c:v>
                </c:pt>
              </c:numCache>
            </c:numRef>
          </c:val>
          <c:smooth val="0"/>
          <c:extLst>
            <c:ext xmlns:c16="http://schemas.microsoft.com/office/drawing/2014/chart" uri="{C3380CC4-5D6E-409C-BE32-E72D297353CC}">
              <c16:uniqueId val="{0000001A-A6E1-8D4A-926E-19AF19B317C6}"/>
            </c:ext>
          </c:extLst>
        </c:ser>
        <c:ser>
          <c:idx val="27"/>
          <c:order val="27"/>
          <c:tx>
            <c:strRef>
              <c:f>DepBank!$AC$1</c:f>
              <c:strCache>
                <c:ptCount val="1"/>
                <c:pt idx="0">
                  <c:v>EDDEP54</c:v>
                </c:pt>
              </c:strCache>
            </c:strRef>
          </c:tx>
          <c:spPr>
            <a:ln w="28575" cap="rnd">
              <a:solidFill>
                <a:schemeClr val="accent4">
                  <a:lumMod val="60000"/>
                  <a:lumOff val="4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DepBank!$AC$2:$AC$82</c:f>
              <c:numCache>
                <c:formatCode>General</c:formatCode>
                <c:ptCount val="81"/>
                <c:pt idx="0">
                  <c:v>3.4798750726071202E-4</c:v>
                </c:pt>
                <c:pt idx="1">
                  <c:v>4.5516812128729801E-4</c:v>
                </c:pt>
                <c:pt idx="2">
                  <c:v>5.9535505436150498E-4</c:v>
                </c:pt>
                <c:pt idx="3">
                  <c:v>7.7870874175427695E-4</c:v>
                </c:pt>
                <c:pt idx="4">
                  <c:v>1.01851458141492E-3</c:v>
                </c:pt>
                <c:pt idx="5">
                  <c:v>1.3321420951869401E-3</c:v>
                </c:pt>
                <c:pt idx="6">
                  <c:v>1.7422970982104999E-3</c:v>
                </c:pt>
                <c:pt idx="7">
                  <c:v>2.2786553950907601E-3</c:v>
                </c:pt>
                <c:pt idx="8">
                  <c:v>2.9799925562523999E-3</c:v>
                </c:pt>
                <c:pt idx="9">
                  <c:v>3.8969575117934201E-3</c:v>
                </c:pt>
                <c:pt idx="10">
                  <c:v>5.0956796230127799E-3</c:v>
                </c:pt>
                <c:pt idx="11">
                  <c:v>6.6624512063479698E-3</c:v>
                </c:pt>
                <c:pt idx="12">
                  <c:v>8.7097916323198108E-3</c:v>
                </c:pt>
                <c:pt idx="13">
                  <c:v>1.13842757794308E-2</c:v>
                </c:pt>
                <c:pt idx="14">
                  <c:v>1.4876597655491401E-2</c:v>
                </c:pt>
                <c:pt idx="15">
                  <c:v>1.9434434580649598E-2</c:v>
                </c:pt>
                <c:pt idx="16">
                  <c:v>2.5378766673184502E-2</c:v>
                </c:pt>
                <c:pt idx="17">
                  <c:v>3.3124366255085698E-2</c:v>
                </c:pt>
                <c:pt idx="18">
                  <c:v>4.3205156582403002E-2</c:v>
                </c:pt>
                <c:pt idx="19">
                  <c:v>5.6304968069641199E-2</c:v>
                </c:pt>
                <c:pt idx="20">
                  <c:v>7.3293756091722395E-2</c:v>
                </c:pt>
                <c:pt idx="21">
                  <c:v>9.5268366969138304E-2</c:v>
                </c:pt>
                <c:pt idx="22">
                  <c:v>0.123595111717546</c:v>
                </c:pt>
                <c:pt idx="23">
                  <c:v>0.15994825606931801</c:v>
                </c:pt>
                <c:pt idx="24">
                  <c:v>0.20633346929917401</c:v>
                </c:pt>
                <c:pt idx="25">
                  <c:v>0.26507773157943898</c:v>
                </c:pt>
                <c:pt idx="26">
                  <c:v>0.33875706287426099</c:v>
                </c:pt>
                <c:pt idx="27">
                  <c:v>0.43002194480400002</c:v>
                </c:pt>
                <c:pt idx="28">
                  <c:v>0.54127168310975504</c:v>
                </c:pt>
                <c:pt idx="29">
                  <c:v>0.674132639076374</c:v>
                </c:pt>
                <c:pt idx="30">
                  <c:v>0.82872748119662298</c:v>
                </c:pt>
                <c:pt idx="31">
                  <c:v>1.0028037371884</c:v>
                </c:pt>
                <c:pt idx="32">
                  <c:v>1.1909310857042701</c:v>
                </c:pt>
                <c:pt idx="33">
                  <c:v>1.3841507306449701</c:v>
                </c:pt>
                <c:pt idx="34">
                  <c:v>1.5705659980920099</c:v>
                </c:pt>
                <c:pt idx="35">
                  <c:v>1.73722854719716</c:v>
                </c:pt>
                <c:pt idx="36">
                  <c:v>1.8731604138609701</c:v>
                </c:pt>
                <c:pt idx="37">
                  <c:v>1.9725631786207201</c:v>
                </c:pt>
                <c:pt idx="38">
                  <c:v>2.0366823940091701</c:v>
                </c:pt>
                <c:pt idx="39">
                  <c:v>2.07303986666115</c:v>
                </c:pt>
                <c:pt idx="40">
                  <c:v>2.0919920849278202</c:v>
                </c:pt>
                <c:pt idx="41">
                  <c:v>2.1021654922794299</c:v>
                </c:pt>
                <c:pt idx="42">
                  <c:v>2.10715852191526</c:v>
                </c:pt>
                <c:pt idx="43">
                  <c:v>2.1053138377568401</c:v>
                </c:pt>
                <c:pt idx="44">
                  <c:v>2.0926351607174798</c:v>
                </c:pt>
                <c:pt idx="45">
                  <c:v>2.06708966050522</c:v>
                </c:pt>
                <c:pt idx="46">
                  <c:v>2.0317318493085601</c:v>
                </c:pt>
                <c:pt idx="47">
                  <c:v>1.9948116570899499</c:v>
                </c:pt>
                <c:pt idx="48">
                  <c:v>1.9667893190785599</c:v>
                </c:pt>
                <c:pt idx="49">
                  <c:v>1.9558351480421801</c:v>
                </c:pt>
                <c:pt idx="50">
                  <c:v>1.9640473598825099</c:v>
                </c:pt>
                <c:pt idx="51">
                  <c:v>1.9861655126130899</c:v>
                </c:pt>
                <c:pt idx="52">
                  <c:v>2.0114271796502599</c:v>
                </c:pt>
                <c:pt idx="53">
                  <c:v>2.0278932810751198</c:v>
                </c:pt>
                <c:pt idx="54">
                  <c:v>2.0274560443737202</c:v>
                </c:pt>
                <c:pt idx="55">
                  <c:v>2.0093001263313499</c:v>
                </c:pt>
                <c:pt idx="56">
                  <c:v>1.9801783575562499</c:v>
                </c:pt>
                <c:pt idx="57">
                  <c:v>1.9513250883901501</c:v>
                </c:pt>
                <c:pt idx="58">
                  <c:v>1.93337334564807</c:v>
                </c:pt>
                <c:pt idx="59">
                  <c:v>1.9314277969796401</c:v>
                </c:pt>
                <c:pt idx="60">
                  <c:v>1.9422241549639601</c:v>
                </c:pt>
                <c:pt idx="61">
                  <c:v>1.9544085492793499</c:v>
                </c:pt>
                <c:pt idx="62">
                  <c:v>1.9518330593209801</c:v>
                </c:pt>
                <c:pt idx="63">
                  <c:v>1.9186760931651701</c:v>
                </c:pt>
                <c:pt idx="64">
                  <c:v>1.84446195535678</c:v>
                </c:pt>
                <c:pt idx="65">
                  <c:v>1.72707246224976</c:v>
                </c:pt>
                <c:pt idx="66">
                  <c:v>1.5727736625775599</c:v>
                </c:pt>
                <c:pt idx="67">
                  <c:v>1.39367156022703</c:v>
                </c:pt>
                <c:pt idx="68">
                  <c:v>1.20402319334373</c:v>
                </c:pt>
                <c:pt idx="69">
                  <c:v>1.01693453335879</c:v>
                </c:pt>
                <c:pt idx="70">
                  <c:v>0.84234503985791798</c:v>
                </c:pt>
                <c:pt idx="71">
                  <c:v>0.68640619604628506</c:v>
                </c:pt>
                <c:pt idx="72">
                  <c:v>0.55185666089816698</c:v>
                </c:pt>
                <c:pt idx="73">
                  <c:v>0.43887347851467501</c:v>
                </c:pt>
                <c:pt idx="74">
                  <c:v>0.34599577993633401</c:v>
                </c:pt>
                <c:pt idx="75">
                  <c:v>0.27090086901829802</c:v>
                </c:pt>
                <c:pt idx="76">
                  <c:v>0.21096060912679299</c:v>
                </c:pt>
                <c:pt idx="77">
                  <c:v>0.163591164029351</c:v>
                </c:pt>
                <c:pt idx="78">
                  <c:v>0.126443128281993</c:v>
                </c:pt>
                <c:pt idx="79">
                  <c:v>9.7483136939995399E-2</c:v>
                </c:pt>
                <c:pt idx="80">
                  <c:v>7.5009131431790402E-2</c:v>
                </c:pt>
              </c:numCache>
            </c:numRef>
          </c:val>
          <c:smooth val="0"/>
          <c:extLst>
            <c:ext xmlns:c16="http://schemas.microsoft.com/office/drawing/2014/chart" uri="{C3380CC4-5D6E-409C-BE32-E72D297353CC}">
              <c16:uniqueId val="{0000001B-A6E1-8D4A-926E-19AF19B317C6}"/>
            </c:ext>
          </c:extLst>
        </c:ser>
        <c:dLbls>
          <c:showLegendKey val="0"/>
          <c:showVal val="0"/>
          <c:showCatName val="0"/>
          <c:showSerName val="0"/>
          <c:showPercent val="0"/>
          <c:showBubbleSize val="0"/>
        </c:dLbls>
        <c:smooth val="0"/>
        <c:axId val="796759167"/>
        <c:axId val="782393215"/>
      </c:lineChart>
      <c:catAx>
        <c:axId val="796759167"/>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393215"/>
        <c:crosses val="autoZero"/>
        <c:auto val="1"/>
        <c:lblAlgn val="ctr"/>
        <c:lblOffset val="100"/>
        <c:noMultiLvlLbl val="0"/>
      </c:catAx>
      <c:valAx>
        <c:axId val="7823932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759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PROMIS SF v1.0-Depression 8a - Items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DepBank!$B$1</c:f>
              <c:strCache>
                <c:ptCount val="1"/>
                <c:pt idx="0">
                  <c:v>EDDEP04</c:v>
                </c:pt>
              </c:strCache>
            </c:strRef>
          </c:tx>
          <c:spPr>
            <a:ln w="28575" cap="rnd">
              <a:solidFill>
                <a:schemeClr val="accent1"/>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DepBank!$B$2:$B$82</c:f>
              <c:numCache>
                <c:formatCode>0.00E+00</c:formatCode>
                <c:ptCount val="81"/>
                <c:pt idx="0">
                  <c:v>1.3000008922113699E-7</c:v>
                </c:pt>
                <c:pt idx="1">
                  <c:v>1.9907410237700499E-7</c:v>
                </c:pt>
                <c:pt idx="2">
                  <c:v>3.0484977598443298E-7</c:v>
                </c:pt>
                <c:pt idx="3">
                  <c:v>4.6682810186189398E-7</c:v>
                </c:pt>
                <c:pt idx="4">
                  <c:v>7.1487169022367105E-7</c:v>
                </c:pt>
                <c:pt idx="5">
                  <c:v>1.0947102884920401E-6</c:v>
                </c:pt>
                <c:pt idx="6">
                  <c:v>1.6763715859528201E-6</c:v>
                </c:pt>
                <c:pt idx="7">
                  <c:v>2.5670916114318002E-6</c:v>
                </c:pt>
                <c:pt idx="8">
                  <c:v>3.9310848819034699E-6</c:v>
                </c:pt>
                <c:pt idx="9">
                  <c:v>6.0198191005105099E-6</c:v>
                </c:pt>
                <c:pt idx="10">
                  <c:v>9.2183757568593101E-6</c:v>
                </c:pt>
                <c:pt idx="11">
                  <c:v>1.4116443413000301E-5</c:v>
                </c:pt>
                <c:pt idx="12">
                  <c:v>2.16170313264587E-5</c:v>
                </c:pt>
                <c:pt idx="13">
                  <c:v>3.3102944175858702E-5</c:v>
                </c:pt>
                <c:pt idx="14">
                  <c:v>5.06917050740665E-5</c:v>
                </c:pt>
                <c:pt idx="15">
                  <c:v>7.7625914625791597E-5</c:v>
                </c:pt>
                <c:pt idx="16" formatCode="General">
                  <c:v>1.18870989151671E-4</c:v>
                </c:pt>
                <c:pt idx="17" formatCode="General">
                  <c:v>1.8203042147671601E-4</c:v>
                </c:pt>
                <c:pt idx="18" formatCode="General">
                  <c:v>2.787471704539E-4</c:v>
                </c:pt>
                <c:pt idx="19" formatCode="General">
                  <c:v>4.2684923014862101E-4</c:v>
                </c:pt>
                <c:pt idx="20" formatCode="General">
                  <c:v>6.5363420864778801E-4</c:v>
                </c:pt>
                <c:pt idx="21" formatCode="General">
                  <c:v>1.00089675335496E-3</c:v>
                </c:pt>
                <c:pt idx="22" formatCode="General">
                  <c:v>1.5326216696515899E-3</c:v>
                </c:pt>
                <c:pt idx="23" formatCode="General">
                  <c:v>2.34675163101262E-3</c:v>
                </c:pt>
                <c:pt idx="24" formatCode="General">
                  <c:v>3.59317692269187E-3</c:v>
                </c:pt>
                <c:pt idx="25" formatCode="General">
                  <c:v>5.5012121261482803E-3</c:v>
                </c:pt>
                <c:pt idx="26" formatCode="General">
                  <c:v>8.4215043025593194E-3</c:v>
                </c:pt>
                <c:pt idx="27" formatCode="General">
                  <c:v>1.2889815618122399E-2</c:v>
                </c:pt>
                <c:pt idx="28" formatCode="General">
                  <c:v>1.9723777374732299E-2</c:v>
                </c:pt>
                <c:pt idx="29" formatCode="General">
                  <c:v>3.0168908699426601E-2</c:v>
                </c:pt>
                <c:pt idx="30" formatCode="General">
                  <c:v>4.6117227506342798E-2</c:v>
                </c:pt>
                <c:pt idx="31" formatCode="General">
                  <c:v>7.0430436453931294E-2</c:v>
                </c:pt>
                <c:pt idx="32" formatCode="General">
                  <c:v>0.10740812381105699</c:v>
                </c:pt>
                <c:pt idx="33" formatCode="General">
                  <c:v>0.16344370801112801</c:v>
                </c:pt>
                <c:pt idx="34" formatCode="General">
                  <c:v>0.247891384304818</c:v>
                </c:pt>
                <c:pt idx="35" formatCode="General">
                  <c:v>0.37409050229770402</c:v>
                </c:pt>
                <c:pt idx="36" formatCode="General">
                  <c:v>0.56028840377758204</c:v>
                </c:pt>
                <c:pt idx="37" formatCode="General">
                  <c:v>0.82975251071335099</c:v>
                </c:pt>
                <c:pt idx="38" formatCode="General">
                  <c:v>1.20855531634804</c:v>
                </c:pt>
                <c:pt idx="39" formatCode="General">
                  <c:v>1.71849991906598</c:v>
                </c:pt>
                <c:pt idx="40" formatCode="General">
                  <c:v>2.3625247589741001</c:v>
                </c:pt>
                <c:pt idx="41" formatCode="General">
                  <c:v>3.1036058720039499</c:v>
                </c:pt>
                <c:pt idx="42" formatCode="General">
                  <c:v>3.8490434163564902</c:v>
                </c:pt>
                <c:pt idx="43" formatCode="General">
                  <c:v>4.4653624945456896</c:v>
                </c:pt>
                <c:pt idx="44" formatCode="General">
                  <c:v>4.8413801407378001</c:v>
                </c:pt>
                <c:pt idx="45" formatCode="General">
                  <c:v>4.9676284105641297</c:v>
                </c:pt>
                <c:pt idx="46" formatCode="General">
                  <c:v>4.9531844088941002</c:v>
                </c:pt>
                <c:pt idx="47" formatCode="General">
                  <c:v>4.9417899930167799</c:v>
                </c:pt>
                <c:pt idx="48" formatCode="General">
                  <c:v>4.9950027146896101</c:v>
                </c:pt>
                <c:pt idx="49" formatCode="General">
                  <c:v>5.05134791607008</c:v>
                </c:pt>
                <c:pt idx="50" formatCode="General">
                  <c:v>5.0008057529878096</c:v>
                </c:pt>
                <c:pt idx="51" formatCode="General">
                  <c:v>4.8054838977626497</c:v>
                </c:pt>
                <c:pt idx="52" formatCode="General">
                  <c:v>4.5513248917564004</c:v>
                </c:pt>
                <c:pt idx="53" formatCode="General">
                  <c:v>4.3863679397997304</c:v>
                </c:pt>
                <c:pt idx="54" formatCode="General">
                  <c:v>4.4090430045687796</c:v>
                </c:pt>
                <c:pt idx="55" formatCode="General">
                  <c:v>4.5953182974784497</c:v>
                </c:pt>
                <c:pt idx="56" formatCode="General">
                  <c:v>4.8086239617848801</c:v>
                </c:pt>
                <c:pt idx="57" formatCode="General">
                  <c:v>4.8886106290266698</c:v>
                </c:pt>
                <c:pt idx="58" formatCode="General">
                  <c:v>4.7658736634360102</c:v>
                </c:pt>
                <c:pt idx="59" formatCode="General">
                  <c:v>4.5144948590116396</c:v>
                </c:pt>
                <c:pt idx="60" formatCode="General">
                  <c:v>4.2968570508831299</c:v>
                </c:pt>
                <c:pt idx="61" formatCode="General">
                  <c:v>4.2497859287416597</c:v>
                </c:pt>
                <c:pt idx="62" formatCode="General">
                  <c:v>4.3952653851460202</c:v>
                </c:pt>
                <c:pt idx="63" formatCode="General">
                  <c:v>4.6207605728647101</c:v>
                </c:pt>
                <c:pt idx="64" formatCode="General">
                  <c:v>4.7356248840261701</c:v>
                </c:pt>
                <c:pt idx="65" formatCode="General">
                  <c:v>4.5793989819162499</c:v>
                </c:pt>
                <c:pt idx="66" formatCode="General">
                  <c:v>4.11462137425886</c:v>
                </c:pt>
                <c:pt idx="67" formatCode="General">
                  <c:v>3.4336206925722701</c:v>
                </c:pt>
                <c:pt idx="68" formatCode="General">
                  <c:v>2.68489111866994</c:v>
                </c:pt>
                <c:pt idx="69" formatCode="General">
                  <c:v>1.9924816892475401</c:v>
                </c:pt>
                <c:pt idx="70" formatCode="General">
                  <c:v>1.42149563174444</c:v>
                </c:pt>
                <c:pt idx="71" formatCode="General">
                  <c:v>0.98575634954264402</c:v>
                </c:pt>
                <c:pt idx="72" formatCode="General">
                  <c:v>0.67018471239615696</c:v>
                </c:pt>
                <c:pt idx="73" formatCode="General">
                  <c:v>0.44952206788892102</c:v>
                </c:pt>
                <c:pt idx="74" formatCode="General">
                  <c:v>0.298786973659392</c:v>
                </c:pt>
                <c:pt idx="75" formatCode="General">
                  <c:v>0.19739920835094199</c:v>
                </c:pt>
                <c:pt idx="76" formatCode="General">
                  <c:v>0.129894824348018</c:v>
                </c:pt>
                <c:pt idx="77" formatCode="General">
                  <c:v>8.5249985217063604E-2</c:v>
                </c:pt>
                <c:pt idx="78" formatCode="General">
                  <c:v>5.5852890751076002E-2</c:v>
                </c:pt>
                <c:pt idx="79" formatCode="General">
                  <c:v>3.6551461555965399E-2</c:v>
                </c:pt>
                <c:pt idx="80" formatCode="General">
                  <c:v>2.3902407031959599E-2</c:v>
                </c:pt>
              </c:numCache>
            </c:numRef>
          </c:val>
          <c:smooth val="0"/>
          <c:extLst>
            <c:ext xmlns:c16="http://schemas.microsoft.com/office/drawing/2014/chart" uri="{C3380CC4-5D6E-409C-BE32-E72D297353CC}">
              <c16:uniqueId val="{00000000-69F7-9244-B93D-FB2EC74D5265}"/>
            </c:ext>
          </c:extLst>
        </c:ser>
        <c:ser>
          <c:idx val="1"/>
          <c:order val="1"/>
          <c:tx>
            <c:strRef>
              <c:f>DepBank!$C$1</c:f>
              <c:strCache>
                <c:ptCount val="1"/>
                <c:pt idx="0">
                  <c:v>EDDEP05</c:v>
                </c:pt>
              </c:strCache>
            </c:strRef>
          </c:tx>
          <c:spPr>
            <a:ln w="28575" cap="rnd">
              <a:solidFill>
                <a:schemeClr val="accent2"/>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DepBank!$C$2:$C$82</c:f>
              <c:numCache>
                <c:formatCode>0.00E+00</c:formatCode>
                <c:ptCount val="81"/>
                <c:pt idx="0">
                  <c:v>6.8930398682040103E-7</c:v>
                </c:pt>
                <c:pt idx="1">
                  <c:v>1.0213252531831699E-6</c:v>
                </c:pt>
                <c:pt idx="2">
                  <c:v>1.51327320188352E-6</c:v>
                </c:pt>
                <c:pt idx="3">
                  <c:v>2.2421806434300099E-6</c:v>
                </c:pt>
                <c:pt idx="4">
                  <c:v>3.32218518318436E-6</c:v>
                </c:pt>
                <c:pt idx="5">
                  <c:v>4.92240162757657E-6</c:v>
                </c:pt>
                <c:pt idx="6">
                  <c:v>7.2934029955719E-6</c:v>
                </c:pt>
                <c:pt idx="7">
                  <c:v>1.08064565674762E-5</c:v>
                </c:pt>
                <c:pt idx="8">
                  <c:v>1.60116584877302E-5</c:v>
                </c:pt>
                <c:pt idx="9">
                  <c:v>2.3724069288082001E-5</c:v>
                </c:pt>
                <c:pt idx="10">
                  <c:v>3.5151336353204E-5</c:v>
                </c:pt>
                <c:pt idx="11">
                  <c:v>5.2082783627598697E-5</c:v>
                </c:pt>
                <c:pt idx="12">
                  <c:v>7.7169569342865001E-5</c:v>
                </c:pt>
                <c:pt idx="13" formatCode="General">
                  <c:v>1.14339762732995E-4</c:v>
                </c:pt>
                <c:pt idx="14" formatCode="General">
                  <c:v>1.6941329554551001E-4</c:v>
                </c:pt>
                <c:pt idx="15" formatCode="General">
                  <c:v>2.5101299422562501E-4</c:v>
                </c:pt>
                <c:pt idx="16" formatCode="General">
                  <c:v>3.7191415620214301E-4</c:v>
                </c:pt>
                <c:pt idx="17" formatCode="General">
                  <c:v>5.5104357379450201E-4</c:v>
                </c:pt>
                <c:pt idx="18" formatCode="General">
                  <c:v>8.1644009886803202E-4</c:v>
                </c:pt>
                <c:pt idx="19" formatCode="General">
                  <c:v>1.2096382966354101E-3</c:v>
                </c:pt>
                <c:pt idx="20" formatCode="General">
                  <c:v>1.7921571393018001E-3</c:v>
                </c:pt>
                <c:pt idx="21" formatCode="General">
                  <c:v>2.6550999697467601E-3</c:v>
                </c:pt>
                <c:pt idx="22" formatCode="General">
                  <c:v>3.9333474328353E-3</c:v>
                </c:pt>
                <c:pt idx="23" formatCode="General">
                  <c:v>5.82651858621289E-3</c:v>
                </c:pt>
                <c:pt idx="24" formatCode="General">
                  <c:v>8.6298789506584397E-3</c:v>
                </c:pt>
                <c:pt idx="25" formatCode="General">
                  <c:v>1.2779808722937699E-2</c:v>
                </c:pt>
                <c:pt idx="26" formatCode="General">
                  <c:v>1.8920455407722699E-2</c:v>
                </c:pt>
                <c:pt idx="27" formatCode="General">
                  <c:v>2.80009263710615E-2</c:v>
                </c:pt>
                <c:pt idx="28" formatCode="General">
                  <c:v>4.14158867211726E-2</c:v>
                </c:pt>
                <c:pt idx="29" formatCode="General">
                  <c:v>6.1206477170700102E-2</c:v>
                </c:pt>
                <c:pt idx="30" formatCode="General">
                  <c:v>9.0342026507463494E-2</c:v>
                </c:pt>
                <c:pt idx="31" formatCode="General">
                  <c:v>0.133103230699777</c:v>
                </c:pt>
                <c:pt idx="32" formatCode="General">
                  <c:v>0.195577490707038</c:v>
                </c:pt>
                <c:pt idx="33" formatCode="General">
                  <c:v>0.28624245508238699</c:v>
                </c:pt>
                <c:pt idx="34" formatCode="General">
                  <c:v>0.41652695395869099</c:v>
                </c:pt>
                <c:pt idx="35" formatCode="General">
                  <c:v>0.60105502845551695</c:v>
                </c:pt>
                <c:pt idx="36" formatCode="General">
                  <c:v>0.85694909089639304</c:v>
                </c:pt>
                <c:pt idx="37" formatCode="General">
                  <c:v>1.20110375666585</c:v>
                </c:pt>
                <c:pt idx="38" formatCode="General">
                  <c:v>1.64400526456232</c:v>
                </c:pt>
                <c:pt idx="39" formatCode="General">
                  <c:v>2.1793088972421102</c:v>
                </c:pt>
                <c:pt idx="40" formatCode="General">
                  <c:v>2.7715076978952302</c:v>
                </c:pt>
                <c:pt idx="41" formatCode="General">
                  <c:v>3.3502837801159502</c:v>
                </c:pt>
                <c:pt idx="42" formatCode="General">
                  <c:v>3.8250541925658101</c:v>
                </c:pt>
                <c:pt idx="43" formatCode="General">
                  <c:v>4.1251784772648197</c:v>
                </c:pt>
                <c:pt idx="44" formatCode="General">
                  <c:v>4.2450918714908301</c:v>
                </c:pt>
                <c:pt idx="45" formatCode="General">
                  <c:v>4.2534122894746904</c:v>
                </c:pt>
                <c:pt idx="46" formatCode="General">
                  <c:v>4.2468510273579296</c:v>
                </c:pt>
                <c:pt idx="47" formatCode="General">
                  <c:v>4.2815050286940304</c:v>
                </c:pt>
                <c:pt idx="48" formatCode="General">
                  <c:v>4.3388293927952999</c:v>
                </c:pt>
                <c:pt idx="49" formatCode="General">
                  <c:v>4.3552317596953101</c:v>
                </c:pt>
                <c:pt idx="50" formatCode="General">
                  <c:v>4.2897459566947997</c:v>
                </c:pt>
                <c:pt idx="51" formatCode="General">
                  <c:v>4.16943479465428</c:v>
                </c:pt>
                <c:pt idx="52" formatCode="General">
                  <c:v>4.07171781387152</c:v>
                </c:pt>
                <c:pt idx="53" formatCode="General">
                  <c:v>4.0610051096272599</c:v>
                </c:pt>
                <c:pt idx="54" formatCode="General">
                  <c:v>4.1341143187627596</c:v>
                </c:pt>
                <c:pt idx="55" formatCode="General">
                  <c:v>4.2168797390238897</c:v>
                </c:pt>
                <c:pt idx="56" formatCode="General">
                  <c:v>4.2154990780302697</c:v>
                </c:pt>
                <c:pt idx="57" formatCode="General">
                  <c:v>4.0863986228246096</c:v>
                </c:pt>
                <c:pt idx="58" formatCode="General">
                  <c:v>3.8713347177072599</c:v>
                </c:pt>
                <c:pt idx="59" formatCode="General">
                  <c:v>3.6717209648179101</c:v>
                </c:pt>
                <c:pt idx="60" formatCode="General">
                  <c:v>3.58567394893447</c:v>
                </c:pt>
                <c:pt idx="61" formatCode="General">
                  <c:v>3.6512890356283898</c:v>
                </c:pt>
                <c:pt idx="62" formatCode="General">
                  <c:v>3.8228326091168201</c:v>
                </c:pt>
                <c:pt idx="63" formatCode="General">
                  <c:v>3.9867054069653598</c:v>
                </c:pt>
                <c:pt idx="64" formatCode="General">
                  <c:v>4.0127277805537904</c:v>
                </c:pt>
                <c:pt idx="65" formatCode="General">
                  <c:v>3.8186574367486799</c:v>
                </c:pt>
                <c:pt idx="66" formatCode="General">
                  <c:v>3.4084375005180201</c:v>
                </c:pt>
                <c:pt idx="67" formatCode="General">
                  <c:v>2.8587514750670202</c:v>
                </c:pt>
                <c:pt idx="68" formatCode="General">
                  <c:v>2.27063629669995</c:v>
                </c:pt>
                <c:pt idx="69" formatCode="General">
                  <c:v>1.7254103943577399</c:v>
                </c:pt>
                <c:pt idx="70" formatCode="General">
                  <c:v>1.2671461745544701</c:v>
                </c:pt>
                <c:pt idx="71" formatCode="General">
                  <c:v>0.90738519939983997</c:v>
                </c:pt>
                <c:pt idx="72" formatCode="General">
                  <c:v>0.63805609074851699</c:v>
                </c:pt>
                <c:pt idx="73" formatCode="General">
                  <c:v>0.44294783322530601</c:v>
                </c:pt>
                <c:pt idx="74" formatCode="General">
                  <c:v>0.30476700776603299</c:v>
                </c:pt>
                <c:pt idx="75" formatCode="General">
                  <c:v>0.20840618866837099</c:v>
                </c:pt>
                <c:pt idx="76" formatCode="General">
                  <c:v>0.141913485843845</c:v>
                </c:pt>
                <c:pt idx="77" formatCode="General">
                  <c:v>9.6358486233273505E-2</c:v>
                </c:pt>
                <c:pt idx="78" formatCode="General">
                  <c:v>6.5299419500866596E-2</c:v>
                </c:pt>
                <c:pt idx="79" formatCode="General">
                  <c:v>4.4193106616646098E-2</c:v>
                </c:pt>
                <c:pt idx="80" formatCode="General">
                  <c:v>2.9882098539674998E-2</c:v>
                </c:pt>
              </c:numCache>
            </c:numRef>
          </c:val>
          <c:smooth val="0"/>
          <c:extLst>
            <c:ext xmlns:c16="http://schemas.microsoft.com/office/drawing/2014/chart" uri="{C3380CC4-5D6E-409C-BE32-E72D297353CC}">
              <c16:uniqueId val="{00000001-69F7-9244-B93D-FB2EC74D5265}"/>
            </c:ext>
          </c:extLst>
        </c:ser>
        <c:ser>
          <c:idx val="2"/>
          <c:order val="2"/>
          <c:tx>
            <c:strRef>
              <c:f>DepBank!$D$1</c:f>
              <c:strCache>
                <c:ptCount val="1"/>
                <c:pt idx="0">
                  <c:v>EDDEP06</c:v>
                </c:pt>
              </c:strCache>
            </c:strRef>
          </c:tx>
          <c:spPr>
            <a:ln w="28575" cap="rnd">
              <a:solidFill>
                <a:schemeClr val="accent3"/>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DepBank!$D$2:$D$82</c:f>
              <c:numCache>
                <c:formatCode>0.00E+00</c:formatCode>
                <c:ptCount val="81"/>
                <c:pt idx="0">
                  <c:v>2.5387324398830501E-7</c:v>
                </c:pt>
                <c:pt idx="1">
                  <c:v>3.8425680337659299E-7</c:v>
                </c:pt>
                <c:pt idx="2">
                  <c:v>5.8160240705367501E-7</c:v>
                </c:pt>
                <c:pt idx="3">
                  <c:v>8.8030023912885497E-7</c:v>
                </c:pt>
                <c:pt idx="4">
                  <c:v>1.3324024931330401E-6</c:v>
                </c:pt>
                <c:pt idx="5">
                  <c:v>2.0166941650210399E-6</c:v>
                </c:pt>
                <c:pt idx="6">
                  <c:v>3.0524223797154499E-6</c:v>
                </c:pt>
                <c:pt idx="7">
                  <c:v>4.6200767418272203E-6</c:v>
                </c:pt>
                <c:pt idx="8">
                  <c:v>6.9928418955060804E-6</c:v>
                </c:pt>
                <c:pt idx="9">
                  <c:v>1.0584203157361801E-5</c:v>
                </c:pt>
                <c:pt idx="10">
                  <c:v>1.60200007514668E-5</c:v>
                </c:pt>
                <c:pt idx="11">
                  <c:v>2.4247488152852399E-5</c:v>
                </c:pt>
                <c:pt idx="12">
                  <c:v>3.6700397310665898E-5</c:v>
                </c:pt>
                <c:pt idx="13">
                  <c:v>5.5548770717481301E-5</c:v>
                </c:pt>
                <c:pt idx="14">
                  <c:v>8.4077085723387198E-5</c:v>
                </c:pt>
                <c:pt idx="15" formatCode="General">
                  <c:v>1.2725653861585601E-4</c:v>
                </c:pt>
                <c:pt idx="16" formatCode="General">
                  <c:v>1.9261115762316401E-4</c:v>
                </c:pt>
                <c:pt idx="17" formatCode="General">
                  <c:v>2.9152854127289097E-4</c:v>
                </c:pt>
                <c:pt idx="18" formatCode="General">
                  <c:v>4.4124332546854498E-4</c:v>
                </c:pt>
                <c:pt idx="19" formatCode="General">
                  <c:v>6.6783831366453198E-4</c:v>
                </c:pt>
                <c:pt idx="20" formatCode="General">
                  <c:v>1.010784627351E-3</c:v>
                </c:pt>
                <c:pt idx="21" formatCode="General">
                  <c:v>1.5298083249645901E-3</c:v>
                </c:pt>
                <c:pt idx="22" formatCode="General">
                  <c:v>2.3152715376532399E-3</c:v>
                </c:pt>
                <c:pt idx="23" formatCode="General">
                  <c:v>3.5038575926757999E-3</c:v>
                </c:pt>
                <c:pt idx="24" formatCode="General">
                  <c:v>5.3022486491299996E-3</c:v>
                </c:pt>
                <c:pt idx="25" formatCode="General">
                  <c:v>8.0228194640166103E-3</c:v>
                </c:pt>
                <c:pt idx="26" formatCode="General">
                  <c:v>1.21373330448437E-2</c:v>
                </c:pt>
                <c:pt idx="27" formatCode="General">
                  <c:v>1.8357460290914399E-2</c:v>
                </c:pt>
                <c:pt idx="28" formatCode="General">
                  <c:v>2.7754935714876802E-2</c:v>
                </c:pt>
                <c:pt idx="29" formatCode="General">
                  <c:v>4.1939515908414299E-2</c:v>
                </c:pt>
                <c:pt idx="30" formatCode="General">
                  <c:v>6.3319476782958101E-2</c:v>
                </c:pt>
                <c:pt idx="31" formatCode="General">
                  <c:v>9.5475925015458499E-2</c:v>
                </c:pt>
                <c:pt idx="32" formatCode="General">
                  <c:v>0.14368468242434801</c:v>
                </c:pt>
                <c:pt idx="33" formatCode="General">
                  <c:v>0.21560755748118801</c:v>
                </c:pt>
                <c:pt idx="34" formatCode="General">
                  <c:v>0.32212497984939698</c:v>
                </c:pt>
                <c:pt idx="35" formatCode="General">
                  <c:v>0.47814723900939499</c:v>
                </c:pt>
                <c:pt idx="36" formatCode="General">
                  <c:v>0.70294285786749999</c:v>
                </c:pt>
                <c:pt idx="37" formatCode="General">
                  <c:v>1.0189700209811201</c:v>
                </c:pt>
                <c:pt idx="38" formatCode="General">
                  <c:v>1.4474235902481101</c:v>
                </c:pt>
                <c:pt idx="39" formatCode="General">
                  <c:v>1.9982692528469601</c:v>
                </c:pt>
                <c:pt idx="40" formatCode="General">
                  <c:v>2.6541562367647602</c:v>
                </c:pt>
                <c:pt idx="41" formatCode="General">
                  <c:v>3.3540220062608999</c:v>
                </c:pt>
                <c:pt idx="42" formatCode="General">
                  <c:v>3.9930505107766199</c:v>
                </c:pt>
                <c:pt idx="43" formatCode="General">
                  <c:v>4.4586608686888596</c:v>
                </c:pt>
                <c:pt idx="44" formatCode="General">
                  <c:v>4.6964334869790303</c:v>
                </c:pt>
                <c:pt idx="45" formatCode="General">
                  <c:v>4.75403477158327</c:v>
                </c:pt>
                <c:pt idx="46" formatCode="General">
                  <c:v>4.7477051630378897</c:v>
                </c:pt>
                <c:pt idx="47" formatCode="General">
                  <c:v>4.7673640976351397</c:v>
                </c:pt>
                <c:pt idx="48" formatCode="General">
                  <c:v>4.80589821652491</c:v>
                </c:pt>
                <c:pt idx="49" formatCode="General">
                  <c:v>4.7803111105440301</c:v>
                </c:pt>
                <c:pt idx="50" formatCode="General">
                  <c:v>4.6257120169064097</c:v>
                </c:pt>
                <c:pt idx="51" formatCode="General">
                  <c:v>4.3728708072078701</c:v>
                </c:pt>
                <c:pt idx="52" formatCode="General">
                  <c:v>4.1385875945983104</c:v>
                </c:pt>
                <c:pt idx="53" formatCode="General">
                  <c:v>4.0450396961051798</c:v>
                </c:pt>
                <c:pt idx="54" formatCode="General">
                  <c:v>4.1376348809128496</c:v>
                </c:pt>
                <c:pt idx="55" formatCode="General">
                  <c:v>4.3524980358128502</c:v>
                </c:pt>
                <c:pt idx="56" formatCode="General">
                  <c:v>4.5484981311000698</c:v>
                </c:pt>
                <c:pt idx="57" formatCode="General">
                  <c:v>4.5914746460364597</c:v>
                </c:pt>
                <c:pt idx="58" formatCode="General">
                  <c:v>4.4429597761832103</c:v>
                </c:pt>
                <c:pt idx="59" formatCode="General">
                  <c:v>4.1868938383040399</c:v>
                </c:pt>
                <c:pt idx="60" formatCode="General">
                  <c:v>3.97249889340224</c:v>
                </c:pt>
                <c:pt idx="61" formatCode="General">
                  <c:v>3.9207667612200501</c:v>
                </c:pt>
                <c:pt idx="62" formatCode="General">
                  <c:v>4.0555921436829596</c:v>
                </c:pt>
                <c:pt idx="63" formatCode="General">
                  <c:v>4.28716817892108</c:v>
                </c:pt>
                <c:pt idx="64" formatCode="General">
                  <c:v>4.45116527424838</c:v>
                </c:pt>
                <c:pt idx="65" formatCode="General">
                  <c:v>4.3920118556735002</c:v>
                </c:pt>
                <c:pt idx="66" formatCode="General">
                  <c:v>4.04693793684255</c:v>
                </c:pt>
                <c:pt idx="67" formatCode="General">
                  <c:v>3.4710367083259799</c:v>
                </c:pt>
                <c:pt idx="68" formatCode="General">
                  <c:v>2.7890488116966199</c:v>
                </c:pt>
                <c:pt idx="69" formatCode="General">
                  <c:v>2.1231479285520098</c:v>
                </c:pt>
                <c:pt idx="70" formatCode="General">
                  <c:v>1.54998740700521</c:v>
                </c:pt>
                <c:pt idx="71" formatCode="General">
                  <c:v>1.0971599050969301</c:v>
                </c:pt>
                <c:pt idx="72" formatCode="General">
                  <c:v>0.75973270289094796</c:v>
                </c:pt>
                <c:pt idx="73" formatCode="General">
                  <c:v>0.51809653005876</c:v>
                </c:pt>
                <c:pt idx="74" formatCode="General">
                  <c:v>0.34963865495208302</c:v>
                </c:pt>
                <c:pt idx="75" formatCode="General">
                  <c:v>0.234292380317216</c:v>
                </c:pt>
                <c:pt idx="76" formatCode="General">
                  <c:v>0.156256196816422</c:v>
                </c:pt>
                <c:pt idx="77" formatCode="General">
                  <c:v>0.103882319987326</c:v>
                </c:pt>
                <c:pt idx="78" formatCode="General">
                  <c:v>6.8917836975591104E-2</c:v>
                </c:pt>
                <c:pt idx="79" formatCode="General">
                  <c:v>4.5657781345532E-2</c:v>
                </c:pt>
                <c:pt idx="80" formatCode="General">
                  <c:v>3.0220097112200601E-2</c:v>
                </c:pt>
              </c:numCache>
            </c:numRef>
          </c:val>
          <c:smooth val="0"/>
          <c:extLst>
            <c:ext xmlns:c16="http://schemas.microsoft.com/office/drawing/2014/chart" uri="{C3380CC4-5D6E-409C-BE32-E72D297353CC}">
              <c16:uniqueId val="{00000002-69F7-9244-B93D-FB2EC74D5265}"/>
            </c:ext>
          </c:extLst>
        </c:ser>
        <c:ser>
          <c:idx val="4"/>
          <c:order val="3"/>
          <c:tx>
            <c:strRef>
              <c:f>DepBank!$F$1</c:f>
              <c:strCache>
                <c:ptCount val="1"/>
                <c:pt idx="0">
                  <c:v>EDDEP09</c:v>
                </c:pt>
              </c:strCache>
            </c:strRef>
          </c:tx>
          <c:spPr>
            <a:ln w="28575" cap="rnd">
              <a:solidFill>
                <a:schemeClr val="accent5"/>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DepBank!$F$2:$F$82</c:f>
              <c:numCache>
                <c:formatCode>0.00E+00</c:formatCode>
                <c:ptCount val="81"/>
                <c:pt idx="0">
                  <c:v>1.8930580642110999E-6</c:v>
                </c:pt>
                <c:pt idx="1">
                  <c:v>2.72900321520999E-6</c:v>
                </c:pt>
                <c:pt idx="2">
                  <c:v>3.9340885936828498E-6</c:v>
                </c:pt>
                <c:pt idx="3">
                  <c:v>5.6713204826170599E-6</c:v>
                </c:pt>
                <c:pt idx="4">
                  <c:v>8.1756858193576798E-6</c:v>
                </c:pt>
                <c:pt idx="5">
                  <c:v>1.1785937290933499E-5</c:v>
                </c:pt>
                <c:pt idx="6">
                  <c:v>1.6990413744496598E-5</c:v>
                </c:pt>
                <c:pt idx="7">
                  <c:v>2.4493093157644201E-5</c:v>
                </c:pt>
                <c:pt idx="8">
                  <c:v>3.5308811444287598E-5</c:v>
                </c:pt>
                <c:pt idx="9">
                  <c:v>5.0900523969287701E-5</c:v>
                </c:pt>
                <c:pt idx="10">
                  <c:v>7.3377170380853902E-5</c:v>
                </c:pt>
                <c:pt idx="11" formatCode="General">
                  <c:v>1.05778894266983E-4</c:v>
                </c:pt>
                <c:pt idx="12" formatCode="General">
                  <c:v>1.52488171426002E-4</c:v>
                </c:pt>
                <c:pt idx="13" formatCode="General">
                  <c:v>2.1982240292047999E-4</c:v>
                </c:pt>
                <c:pt idx="14" formatCode="General">
                  <c:v>3.1688801532403298E-4</c:v>
                </c:pt>
                <c:pt idx="15" formatCode="General">
                  <c:v>4.5681135942479098E-4</c:v>
                </c:pt>
                <c:pt idx="16" formatCode="General">
                  <c:v>6.5851240869962198E-4</c:v>
                </c:pt>
                <c:pt idx="17" formatCode="General">
                  <c:v>9.4926014533705896E-4</c:v>
                </c:pt>
                <c:pt idx="18" formatCode="General">
                  <c:v>1.36835314421956E-3</c:v>
                </c:pt>
                <c:pt idx="19" formatCode="General">
                  <c:v>1.9724187545920899E-3</c:v>
                </c:pt>
                <c:pt idx="20" formatCode="General">
                  <c:v>2.8430384206501202E-3</c:v>
                </c:pt>
                <c:pt idx="21" formatCode="General">
                  <c:v>4.0977113680337601E-3</c:v>
                </c:pt>
                <c:pt idx="22" formatCode="General">
                  <c:v>5.9055997866025297E-3</c:v>
                </c:pt>
                <c:pt idx="23" formatCode="General">
                  <c:v>8.51010258410103E-3</c:v>
                </c:pt>
                <c:pt idx="24" formatCode="General">
                  <c:v>1.2261139790554E-2</c:v>
                </c:pt>
                <c:pt idx="25" formatCode="General">
                  <c:v>1.7661159957711801E-2</c:v>
                </c:pt>
                <c:pt idx="26" formatCode="General">
                  <c:v>2.5430361328876602E-2</c:v>
                </c:pt>
                <c:pt idx="27" formatCode="General">
                  <c:v>3.6598440312407603E-2</c:v>
                </c:pt>
                <c:pt idx="28" formatCode="General">
                  <c:v>5.2632182554918E-2</c:v>
                </c:pt>
                <c:pt idx="29" formatCode="General">
                  <c:v>7.5609841909293901E-2</c:v>
                </c:pt>
                <c:pt idx="30" formatCode="General">
                  <c:v>0.10845312448913801</c:v>
                </c:pt>
                <c:pt idx="31" formatCode="General">
                  <c:v>0.15522264213834799</c:v>
                </c:pt>
                <c:pt idx="32" formatCode="General">
                  <c:v>0.22146673742688899</c:v>
                </c:pt>
                <c:pt idx="33" formatCode="General">
                  <c:v>0.31457526558597299</c:v>
                </c:pt>
                <c:pt idx="34" formatCode="General">
                  <c:v>0.44401102975698897</c:v>
                </c:pt>
                <c:pt idx="35" formatCode="General">
                  <c:v>0.62114954710183601</c:v>
                </c:pt>
                <c:pt idx="36" formatCode="General">
                  <c:v>0.85824348227357505</c:v>
                </c:pt>
                <c:pt idx="37" formatCode="General">
                  <c:v>1.16580025230877</c:v>
                </c:pt>
                <c:pt idx="38" formatCode="General">
                  <c:v>1.5476596239581799</c:v>
                </c:pt>
                <c:pt idx="39" formatCode="General">
                  <c:v>1.9938237722087999</c:v>
                </c:pt>
                <c:pt idx="40" formatCode="General">
                  <c:v>2.47330346652865</c:v>
                </c:pt>
                <c:pt idx="41" formatCode="General">
                  <c:v>2.9326691586421099</c:v>
                </c:pt>
                <c:pt idx="42" formatCode="General">
                  <c:v>3.3075991952930401</c:v>
                </c:pt>
                <c:pt idx="43" formatCode="General">
                  <c:v>3.54892882464963</c:v>
                </c:pt>
                <c:pt idx="44" formatCode="General">
                  <c:v>3.65063720427331</c:v>
                </c:pt>
                <c:pt idx="45" formatCode="General">
                  <c:v>3.6573422524496002</c:v>
                </c:pt>
                <c:pt idx="46" formatCode="General">
                  <c:v>3.6394514525250101</c:v>
                </c:pt>
                <c:pt idx="47" formatCode="General">
                  <c:v>3.6501128131140401</c:v>
                </c:pt>
                <c:pt idx="48" formatCode="General">
                  <c:v>3.6941737915200998</c:v>
                </c:pt>
                <c:pt idx="49" formatCode="General">
                  <c:v>3.7312548926392601</c:v>
                </c:pt>
                <c:pt idx="50" formatCode="General">
                  <c:v>3.7111008924707098</c:v>
                </c:pt>
                <c:pt idx="51" formatCode="General">
                  <c:v>3.6159840277328601</c:v>
                </c:pt>
                <c:pt idx="52" formatCode="General">
                  <c:v>3.4788339193781699</c:v>
                </c:pt>
                <c:pt idx="53" formatCode="General">
                  <c:v>3.3646700437683799</c:v>
                </c:pt>
                <c:pt idx="54" formatCode="General">
                  <c:v>3.3307155563357398</c:v>
                </c:pt>
                <c:pt idx="55" formatCode="General">
                  <c:v>3.39209254720814</c:v>
                </c:pt>
                <c:pt idx="56" formatCode="General">
                  <c:v>3.51186292026552</c:v>
                </c:pt>
                <c:pt idx="57" formatCode="General">
                  <c:v>3.62023408699703</c:v>
                </c:pt>
                <c:pt idx="58" formatCode="General">
                  <c:v>3.6541716249224501</c:v>
                </c:pt>
                <c:pt idx="59" formatCode="General">
                  <c:v>3.5953736173257398</c:v>
                </c:pt>
                <c:pt idx="60" formatCode="General">
                  <c:v>3.4813177644739399</c:v>
                </c:pt>
                <c:pt idx="61" formatCode="General">
                  <c:v>3.38104006532288</c:v>
                </c:pt>
                <c:pt idx="62" formatCode="General">
                  <c:v>3.3522034896455599</c:v>
                </c:pt>
                <c:pt idx="63" formatCode="General">
                  <c:v>3.4058094225208801</c:v>
                </c:pt>
                <c:pt idx="64" formatCode="General">
                  <c:v>3.4964245047315301</c:v>
                </c:pt>
                <c:pt idx="65" formatCode="General">
                  <c:v>3.5419954761513801</c:v>
                </c:pt>
                <c:pt idx="66" formatCode="General">
                  <c:v>3.46393209638887</c:v>
                </c:pt>
                <c:pt idx="67" formatCode="General">
                  <c:v>3.2257466709320499</c:v>
                </c:pt>
                <c:pt idx="68" formatCode="General">
                  <c:v>2.8470201154426098</c:v>
                </c:pt>
                <c:pt idx="69" formatCode="General">
                  <c:v>2.3868400231233</c:v>
                </c:pt>
                <c:pt idx="70" formatCode="General">
                  <c:v>1.91289496772467</c:v>
                </c:pt>
                <c:pt idx="71" formatCode="General">
                  <c:v>1.47733264511278</c:v>
                </c:pt>
                <c:pt idx="72" formatCode="General">
                  <c:v>1.1082976293809601</c:v>
                </c:pt>
                <c:pt idx="73" formatCode="General">
                  <c:v>0.81336319221233999</c:v>
                </c:pt>
                <c:pt idx="74" formatCode="General">
                  <c:v>0.58730067391196095</c:v>
                </c:pt>
                <c:pt idx="75" formatCode="General">
                  <c:v>0.41910556191702197</c:v>
                </c:pt>
                <c:pt idx="76" formatCode="General">
                  <c:v>0.29657018306011401</c:v>
                </c:pt>
                <c:pt idx="77" formatCode="General">
                  <c:v>0.208611167639114</c:v>
                </c:pt>
                <c:pt idx="78" formatCode="General">
                  <c:v>0.146123686409034</c:v>
                </c:pt>
                <c:pt idx="79" formatCode="General">
                  <c:v>0.102052302719823</c:v>
                </c:pt>
                <c:pt idx="80" formatCode="General">
                  <c:v>7.1126246223382802E-2</c:v>
                </c:pt>
              </c:numCache>
            </c:numRef>
          </c:val>
          <c:smooth val="0"/>
          <c:extLst>
            <c:ext xmlns:c16="http://schemas.microsoft.com/office/drawing/2014/chart" uri="{C3380CC4-5D6E-409C-BE32-E72D297353CC}">
              <c16:uniqueId val="{00000003-69F7-9244-B93D-FB2EC74D5265}"/>
            </c:ext>
          </c:extLst>
        </c:ser>
        <c:ser>
          <c:idx val="14"/>
          <c:order val="4"/>
          <c:tx>
            <c:strRef>
              <c:f>DepBank!$P$1</c:f>
              <c:strCache>
                <c:ptCount val="1"/>
                <c:pt idx="0">
                  <c:v>EDDEP29</c:v>
                </c:pt>
              </c:strCache>
            </c:strRef>
          </c:tx>
          <c:spPr>
            <a:ln w="28575" cap="rnd">
              <a:solidFill>
                <a:schemeClr val="accent3">
                  <a:lumMod val="80000"/>
                  <a:lumOff val="2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DepBank!$P$2:$P$82</c:f>
              <c:numCache>
                <c:formatCode>0.00E+00</c:formatCode>
                <c:ptCount val="81"/>
                <c:pt idx="0">
                  <c:v>8.9614669690006702E-7</c:v>
                </c:pt>
                <c:pt idx="1">
                  <c:v>1.3835335819416299E-6</c:v>
                </c:pt>
                <c:pt idx="2">
                  <c:v>2.1359952842293598E-6</c:v>
                </c:pt>
                <c:pt idx="3">
                  <c:v>3.2976978049609901E-6</c:v>
                </c:pt>
                <c:pt idx="4">
                  <c:v>5.0912144631382096E-6</c:v>
                </c:pt>
                <c:pt idx="5">
                  <c:v>7.8601689911051308E-6</c:v>
                </c:pt>
                <c:pt idx="6">
                  <c:v>1.21350705514482E-5</c:v>
                </c:pt>
                <c:pt idx="7">
                  <c:v>1.87349535550439E-5</c:v>
                </c:pt>
                <c:pt idx="8">
                  <c:v>2.89242942282544E-5</c:v>
                </c:pt>
                <c:pt idx="9">
                  <c:v>4.46552644243449E-5</c:v>
                </c:pt>
                <c:pt idx="10">
                  <c:v>6.8941728222320095E-5</c:v>
                </c:pt>
                <c:pt idx="11" formatCode="General">
                  <c:v>1.06436616026288E-4</c:v>
                </c:pt>
                <c:pt idx="12" formatCode="General">
                  <c:v>1.6432324842992999E-4</c:v>
                </c:pt>
                <c:pt idx="13" formatCode="General">
                  <c:v>2.5369126563594001E-4</c:v>
                </c:pt>
                <c:pt idx="14" formatCode="General">
                  <c:v>3.9166050552232702E-4</c:v>
                </c:pt>
                <c:pt idx="15" formatCode="General">
                  <c:v>6.0465909461816596E-4</c:v>
                </c:pt>
                <c:pt idx="16" formatCode="General">
                  <c:v>9.3348224866169596E-4</c:v>
                </c:pt>
                <c:pt idx="17" formatCode="General">
                  <c:v>1.4410972906758099E-3</c:v>
                </c:pt>
                <c:pt idx="18" formatCode="General">
                  <c:v>2.2246814043802902E-3</c:v>
                </c:pt>
                <c:pt idx="19" formatCode="General">
                  <c:v>3.4341773465461E-3</c:v>
                </c:pt>
                <c:pt idx="20" formatCode="General">
                  <c:v>5.3008719560827099E-3</c:v>
                </c:pt>
                <c:pt idx="21" formatCode="General">
                  <c:v>8.1813531605062495E-3</c:v>
                </c:pt>
                <c:pt idx="22" formatCode="General">
                  <c:v>1.26249825276741E-2</c:v>
                </c:pt>
                <c:pt idx="23" formatCode="General">
                  <c:v>1.94771339779941E-2</c:v>
                </c:pt>
                <c:pt idx="24" formatCode="General">
                  <c:v>3.00363736680874E-2</c:v>
                </c:pt>
                <c:pt idx="25" formatCode="General">
                  <c:v>4.6291899851737199E-2</c:v>
                </c:pt>
                <c:pt idx="26" formatCode="General">
                  <c:v>7.1277794337996705E-2</c:v>
                </c:pt>
                <c:pt idx="27" formatCode="General">
                  <c:v>0.109591038009383</c:v>
                </c:pt>
                <c:pt idx="28" formatCode="General">
                  <c:v>0.16812408429793599</c:v>
                </c:pt>
                <c:pt idx="29" formatCode="General">
                  <c:v>0.25704189666536098</c:v>
                </c:pt>
                <c:pt idx="30" formatCode="General">
                  <c:v>0.39094516789538097</c:v>
                </c:pt>
                <c:pt idx="31" formatCode="General">
                  <c:v>0.58991877951599603</c:v>
                </c:pt>
                <c:pt idx="32" formatCode="General">
                  <c:v>0.87962161819523899</c:v>
                </c:pt>
                <c:pt idx="33" formatCode="General">
                  <c:v>1.28858483311121</c:v>
                </c:pt>
                <c:pt idx="34" formatCode="General">
                  <c:v>1.83962939545586</c:v>
                </c:pt>
                <c:pt idx="35" formatCode="General">
                  <c:v>2.5321847002879601</c:v>
                </c:pt>
                <c:pt idx="36" formatCode="General">
                  <c:v>3.31701807921345</c:v>
                </c:pt>
                <c:pt idx="37" formatCode="General">
                  <c:v>4.0785821528096697</c:v>
                </c:pt>
                <c:pt idx="38" formatCode="General">
                  <c:v>4.6560143770798899</c:v>
                </c:pt>
                <c:pt idx="39" formatCode="General">
                  <c:v>4.9217934662261502</c:v>
                </c:pt>
                <c:pt idx="40" formatCode="General">
                  <c:v>4.8763528790140898</c:v>
                </c:pt>
                <c:pt idx="41" formatCode="General">
                  <c:v>4.6686893982460997</c:v>
                </c:pt>
                <c:pt idx="42" formatCode="General">
                  <c:v>4.5075779654692401</c:v>
                </c:pt>
                <c:pt idx="43" formatCode="General">
                  <c:v>4.5317012038224496</c:v>
                </c:pt>
                <c:pt idx="44" formatCode="General">
                  <c:v>4.7298402254448497</c:v>
                </c:pt>
                <c:pt idx="45" formatCode="General">
                  <c:v>4.9534370175782296</c:v>
                </c:pt>
                <c:pt idx="46" formatCode="General">
                  <c:v>5.0168414931972096</c:v>
                </c:pt>
                <c:pt idx="47" formatCode="General">
                  <c:v>4.8300544383301096</c:v>
                </c:pt>
                <c:pt idx="48" formatCode="General">
                  <c:v>4.4659996403067099</c:v>
                </c:pt>
                <c:pt idx="49" formatCode="General">
                  <c:v>4.10914900367424</c:v>
                </c:pt>
                <c:pt idx="50" formatCode="General">
                  <c:v>3.9394968424196501</c:v>
                </c:pt>
                <c:pt idx="51" formatCode="General">
                  <c:v>4.0391652785999002</c:v>
                </c:pt>
                <c:pt idx="52" formatCode="General">
                  <c:v>4.3560280644479796</c:v>
                </c:pt>
                <c:pt idx="53" formatCode="General">
                  <c:v>4.7228143739167701</c:v>
                </c:pt>
                <c:pt idx="54" formatCode="General">
                  <c:v>4.9343599381458798</c:v>
                </c:pt>
                <c:pt idx="55" formatCode="General">
                  <c:v>4.8647589795999897</c:v>
                </c:pt>
                <c:pt idx="56" formatCode="General">
                  <c:v>4.5496298528963202</c:v>
                </c:pt>
                <c:pt idx="57" formatCode="General">
                  <c:v>4.1616784257261799</c:v>
                </c:pt>
                <c:pt idx="58" formatCode="General">
                  <c:v>3.9029720026144301</c:v>
                </c:pt>
                <c:pt idx="59" formatCode="General">
                  <c:v>3.9001377882418602</c:v>
                </c:pt>
                <c:pt idx="60" formatCode="General">
                  <c:v>4.1512096997581498</c:v>
                </c:pt>
                <c:pt idx="61" formatCode="General">
                  <c:v>4.52334014265048</c:v>
                </c:pt>
                <c:pt idx="62" formatCode="General">
                  <c:v>4.8010631755792899</c:v>
                </c:pt>
                <c:pt idx="63" formatCode="General">
                  <c:v>4.7865857553838804</c:v>
                </c:pt>
                <c:pt idx="64" formatCode="General">
                  <c:v>4.4064453271522597</c:v>
                </c:pt>
                <c:pt idx="65" formatCode="General">
                  <c:v>3.7414121592658098</c:v>
                </c:pt>
                <c:pt idx="66" formatCode="General">
                  <c:v>2.95686341638975</c:v>
                </c:pt>
                <c:pt idx="67" formatCode="General">
                  <c:v>2.2051938462683802</c:v>
                </c:pt>
                <c:pt idx="68" formatCode="General">
                  <c:v>1.5741243691817</c:v>
                </c:pt>
                <c:pt idx="69" formatCode="General">
                  <c:v>1.0887884131855801</c:v>
                </c:pt>
                <c:pt idx="70" formatCode="General">
                  <c:v>0.73677012880069903</c:v>
                </c:pt>
                <c:pt idx="71" formatCode="General">
                  <c:v>0.491201709677835</c:v>
                </c:pt>
                <c:pt idx="72" formatCode="General">
                  <c:v>0.32424338610567699</c:v>
                </c:pt>
                <c:pt idx="73" formatCode="General">
                  <c:v>0.21263216830908199</c:v>
                </c:pt>
                <c:pt idx="74" formatCode="General">
                  <c:v>0.13883976890269401</c:v>
                </c:pt>
                <c:pt idx="75" formatCode="General">
                  <c:v>9.0401393432801902E-2</c:v>
                </c:pt>
                <c:pt idx="76" formatCode="General">
                  <c:v>5.8754251920485501E-2</c:v>
                </c:pt>
                <c:pt idx="77" formatCode="General">
                  <c:v>3.8140406095617502E-2</c:v>
                </c:pt>
                <c:pt idx="78" formatCode="General">
                  <c:v>2.4739726975123701E-2</c:v>
                </c:pt>
                <c:pt idx="79" formatCode="General">
                  <c:v>1.6039330976984199E-2</c:v>
                </c:pt>
                <c:pt idx="80" formatCode="General">
                  <c:v>1.03952776754447E-2</c:v>
                </c:pt>
              </c:numCache>
            </c:numRef>
          </c:val>
          <c:smooth val="0"/>
          <c:extLst>
            <c:ext xmlns:c16="http://schemas.microsoft.com/office/drawing/2014/chart" uri="{C3380CC4-5D6E-409C-BE32-E72D297353CC}">
              <c16:uniqueId val="{00000004-69F7-9244-B93D-FB2EC74D5265}"/>
            </c:ext>
          </c:extLst>
        </c:ser>
        <c:ser>
          <c:idx val="18"/>
          <c:order val="5"/>
          <c:tx>
            <c:strRef>
              <c:f>DepBank!$T$1</c:f>
              <c:strCache>
                <c:ptCount val="1"/>
                <c:pt idx="0">
                  <c:v>EDDEP36</c:v>
                </c:pt>
              </c:strCache>
            </c:strRef>
          </c:tx>
          <c:spPr>
            <a:ln w="28575" cap="rnd">
              <a:solidFill>
                <a:schemeClr val="accent1">
                  <a:lumMod val="8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DepBank!$T$2:$T$82</c:f>
              <c:numCache>
                <c:formatCode>0.00E+00</c:formatCode>
                <c:ptCount val="81"/>
                <c:pt idx="0">
                  <c:v>6.9811435766821498E-5</c:v>
                </c:pt>
                <c:pt idx="1">
                  <c:v>9.8898496580247897E-5</c:v>
                </c:pt>
                <c:pt idx="2" formatCode="General">
                  <c:v>1.4010445388662999E-4</c:v>
                </c:pt>
                <c:pt idx="3" formatCode="General">
                  <c:v>1.9847826930196401E-4</c:v>
                </c:pt>
                <c:pt idx="4" formatCode="General">
                  <c:v>2.8117211359208398E-4</c:v>
                </c:pt>
                <c:pt idx="5" formatCode="General">
                  <c:v>3.9831719942618398E-4</c:v>
                </c:pt>
                <c:pt idx="6" formatCode="General">
                  <c:v>5.6426404667621799E-4</c:v>
                </c:pt>
                <c:pt idx="7" formatCode="General">
                  <c:v>7.9933853029563599E-4</c:v>
                </c:pt>
                <c:pt idx="8" formatCode="General">
                  <c:v>1.13232762509325E-3</c:v>
                </c:pt>
                <c:pt idx="9" formatCode="General">
                  <c:v>1.6039968941017201E-3</c:v>
                </c:pt>
                <c:pt idx="10" formatCode="General">
                  <c:v>2.2720656187057999E-3</c:v>
                </c:pt>
                <c:pt idx="11" formatCode="General">
                  <c:v>3.2182389161069199E-3</c:v>
                </c:pt>
                <c:pt idx="12" formatCode="General">
                  <c:v>4.5581378849086796E-3</c:v>
                </c:pt>
                <c:pt idx="13" formatCode="General">
                  <c:v>6.4553031758176199E-3</c:v>
                </c:pt>
                <c:pt idx="14" formatCode="General">
                  <c:v>9.1409049831231506E-3</c:v>
                </c:pt>
                <c:pt idx="15" formatCode="General">
                  <c:v>1.29414086681638E-2</c:v>
                </c:pt>
                <c:pt idx="16" formatCode="General">
                  <c:v>1.83172544619905E-2</c:v>
                </c:pt>
                <c:pt idx="17" formatCode="General">
                  <c:v>2.5916629846542801E-2</c:v>
                </c:pt>
                <c:pt idx="18" formatCode="General">
                  <c:v>3.6649609663034398E-2</c:v>
                </c:pt>
                <c:pt idx="19" formatCode="General">
                  <c:v>5.1789147732631102E-2</c:v>
                </c:pt>
                <c:pt idx="20" formatCode="General">
                  <c:v>7.3106176684066299E-2</c:v>
                </c:pt>
                <c:pt idx="21" formatCode="General">
                  <c:v>0.103045383032161</c:v>
                </c:pt>
                <c:pt idx="22" formatCode="General">
                  <c:v>0.144943942623454</c:v>
                </c:pt>
                <c:pt idx="23" formatCode="General">
                  <c:v>0.203283550318545</c:v>
                </c:pt>
                <c:pt idx="24" formatCode="General">
                  <c:v>0.28393931164775499</c:v>
                </c:pt>
                <c:pt idx="25" formatCode="General">
                  <c:v>0.39433646345481099</c:v>
                </c:pt>
                <c:pt idx="26" formatCode="General">
                  <c:v>0.54333423643109502</c:v>
                </c:pt>
                <c:pt idx="27" formatCode="General">
                  <c:v>0.74051983800367105</c:v>
                </c:pt>
                <c:pt idx="28" formatCode="General">
                  <c:v>0.99444519268852805</c:v>
                </c:pt>
                <c:pt idx="29" formatCode="General">
                  <c:v>1.3093003128409699</c:v>
                </c:pt>
                <c:pt idx="30" formatCode="General">
                  <c:v>1.6798802702329501</c:v>
                </c:pt>
                <c:pt idx="31" formatCode="General">
                  <c:v>2.0858802465994399</c:v>
                </c:pt>
                <c:pt idx="32" formatCode="General">
                  <c:v>2.4886427883866098</c:v>
                </c:pt>
                <c:pt idx="33" formatCode="General">
                  <c:v>2.83529258892221</c:v>
                </c:pt>
                <c:pt idx="34" formatCode="General">
                  <c:v>3.0737474380755798</c:v>
                </c:pt>
                <c:pt idx="35" formatCode="General">
                  <c:v>3.1750994418242602</c:v>
                </c:pt>
                <c:pt idx="36" formatCode="General">
                  <c:v>3.1510552932101601</c:v>
                </c:pt>
                <c:pt idx="37" formatCode="General">
                  <c:v>3.0532483635265999</c:v>
                </c:pt>
                <c:pt idx="38" formatCode="General">
                  <c:v>2.95241237472767</c:v>
                </c:pt>
                <c:pt idx="39" formatCode="General">
                  <c:v>2.9087322626588499</c:v>
                </c:pt>
                <c:pt idx="40" formatCode="General">
                  <c:v>2.9480652648032701</c:v>
                </c:pt>
                <c:pt idx="41" formatCode="General">
                  <c:v>3.0529890035209002</c:v>
                </c:pt>
                <c:pt idx="42" formatCode="General">
                  <c:v>3.1712287959833598</c:v>
                </c:pt>
                <c:pt idx="43" formatCode="General">
                  <c:v>3.2393379080605298</c:v>
                </c:pt>
                <c:pt idx="44" formatCode="General">
                  <c:v>3.21314960722711</c:v>
                </c:pt>
                <c:pt idx="45" formatCode="General">
                  <c:v>3.0901191140053901</c:v>
                </c:pt>
                <c:pt idx="46" formatCode="General">
                  <c:v>2.9107986822829699</c:v>
                </c:pt>
                <c:pt idx="47" formatCode="General">
                  <c:v>2.7396324057822001</c:v>
                </c:pt>
                <c:pt idx="48" formatCode="General">
                  <c:v>2.63760315758622</c:v>
                </c:pt>
                <c:pt idx="49" formatCode="General">
                  <c:v>2.6400231490125399</c:v>
                </c:pt>
                <c:pt idx="50" formatCode="General">
                  <c:v>2.7452890610784202</c:v>
                </c:pt>
                <c:pt idx="51" formatCode="General">
                  <c:v>2.9149427729242299</c:v>
                </c:pt>
                <c:pt idx="52" formatCode="General">
                  <c:v>3.0850846262024199</c:v>
                </c:pt>
                <c:pt idx="53" formatCode="General">
                  <c:v>3.1887782345893698</c:v>
                </c:pt>
                <c:pt idx="54" formatCode="General">
                  <c:v>3.1834925953283602</c:v>
                </c:pt>
                <c:pt idx="55" formatCode="General">
                  <c:v>3.0704374783509598</c:v>
                </c:pt>
                <c:pt idx="56" formatCode="General">
                  <c:v>2.8939426944443101</c:v>
                </c:pt>
                <c:pt idx="57" formatCode="General">
                  <c:v>2.72133534451548</c:v>
                </c:pt>
                <c:pt idx="58" formatCode="General">
                  <c:v>2.6155810873323002</c:v>
                </c:pt>
                <c:pt idx="59" formatCode="General">
                  <c:v>2.6133989496263901</c:v>
                </c:pt>
                <c:pt idx="60" formatCode="General">
                  <c:v>2.71405461465273</c:v>
                </c:pt>
                <c:pt idx="61" formatCode="General">
                  <c:v>2.8787165226673102</c:v>
                </c:pt>
                <c:pt idx="62" formatCode="General">
                  <c:v>3.0403304223193199</c:v>
                </c:pt>
                <c:pt idx="63" formatCode="General">
                  <c:v>3.1242272200770902</c:v>
                </c:pt>
                <c:pt idx="64" formatCode="General">
                  <c:v>3.0747492085767898</c:v>
                </c:pt>
                <c:pt idx="65" formatCode="General">
                  <c:v>2.87584527396247</c:v>
                </c:pt>
                <c:pt idx="66" formatCode="General">
                  <c:v>2.5537158982069101</c:v>
                </c:pt>
                <c:pt idx="67" formatCode="General">
                  <c:v>2.1609347432478101</c:v>
                </c:pt>
                <c:pt idx="68" formatCode="General">
                  <c:v>1.7536758471625</c:v>
                </c:pt>
                <c:pt idx="69" formatCode="General">
                  <c:v>1.3749950441409799</c:v>
                </c:pt>
                <c:pt idx="70" formatCode="General">
                  <c:v>1.0491043775632301</c:v>
                </c:pt>
                <c:pt idx="71" formatCode="General">
                  <c:v>0.78388553630610502</c:v>
                </c:pt>
                <c:pt idx="72" formatCode="General">
                  <c:v>0.57659641603547596</c:v>
                </c:pt>
                <c:pt idx="73" formatCode="General">
                  <c:v>0.41924193487960398</c:v>
                </c:pt>
                <c:pt idx="74" formatCode="General">
                  <c:v>0.30227045247254603</c:v>
                </c:pt>
                <c:pt idx="75" formatCode="General">
                  <c:v>0.21661223983515801</c:v>
                </c:pt>
                <c:pt idx="76" formatCode="General">
                  <c:v>0.15455177358597599</c:v>
                </c:pt>
                <c:pt idx="77" formatCode="General">
                  <c:v>0.10992870116492599</c:v>
                </c:pt>
                <c:pt idx="78" formatCode="General">
                  <c:v>7.8016193736029096E-2</c:v>
                </c:pt>
                <c:pt idx="79" formatCode="General">
                  <c:v>5.5280815501757397E-2</c:v>
                </c:pt>
                <c:pt idx="80" formatCode="General">
                  <c:v>3.9127252887894398E-2</c:v>
                </c:pt>
              </c:numCache>
            </c:numRef>
          </c:val>
          <c:smooth val="0"/>
          <c:extLst>
            <c:ext xmlns:c16="http://schemas.microsoft.com/office/drawing/2014/chart" uri="{C3380CC4-5D6E-409C-BE32-E72D297353CC}">
              <c16:uniqueId val="{00000005-69F7-9244-B93D-FB2EC74D5265}"/>
            </c:ext>
          </c:extLst>
        </c:ser>
        <c:ser>
          <c:idx val="3"/>
          <c:order val="6"/>
          <c:tx>
            <c:strRef>
              <c:f>DepBank!$K$1</c:f>
              <c:strCache>
                <c:ptCount val="1"/>
                <c:pt idx="0">
                  <c:v>EDDEP22</c:v>
                </c:pt>
              </c:strCache>
            </c:strRef>
          </c:tx>
          <c:spPr>
            <a:ln w="28575" cap="rnd">
              <a:solidFill>
                <a:schemeClr val="accent4"/>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DepBank!$K$2:$K$82</c:f>
              <c:numCache>
                <c:formatCode>0.00E+00</c:formatCode>
                <c:ptCount val="81"/>
                <c:pt idx="0">
                  <c:v>8.9033777452019299E-7</c:v>
                </c:pt>
                <c:pt idx="1">
                  <c:v>1.3242530685194899E-6</c:v>
                </c:pt>
                <c:pt idx="2">
                  <c:v>1.9696414019608101E-6</c:v>
                </c:pt>
                <c:pt idx="3">
                  <c:v>2.9295662511196802E-6</c:v>
                </c:pt>
                <c:pt idx="4">
                  <c:v>4.3573200185903999E-6</c:v>
                </c:pt>
                <c:pt idx="5">
                  <c:v>6.4809034650517904E-6</c:v>
                </c:pt>
                <c:pt idx="6">
                  <c:v>9.6394352556170204E-6</c:v>
                </c:pt>
                <c:pt idx="7">
                  <c:v>1.4337305654697501E-5</c:v>
                </c:pt>
                <c:pt idx="8">
                  <c:v>2.1324721652667001E-5</c:v>
                </c:pt>
                <c:pt idx="9">
                  <c:v>3.1717504530455901E-5</c:v>
                </c:pt>
                <c:pt idx="10">
                  <c:v>4.7175267440458398E-5</c:v>
                </c:pt>
                <c:pt idx="11">
                  <c:v>7.01664195694659E-5</c:v>
                </c:pt>
                <c:pt idx="12" formatCode="General">
                  <c:v>1.04362300460895E-4</c:v>
                </c:pt>
                <c:pt idx="13" formatCode="General">
                  <c:v>1.5522335030071201E-4</c:v>
                </c:pt>
                <c:pt idx="14" formatCode="General">
                  <c:v>2.3087084689529E-4</c:v>
                </c:pt>
                <c:pt idx="15" formatCode="General">
                  <c:v>3.4338325052451699E-4</c:v>
                </c:pt>
                <c:pt idx="16" formatCode="General">
                  <c:v>5.1072380017442101E-4</c:v>
                </c:pt>
                <c:pt idx="17" formatCode="General">
                  <c:v>7.5960635876307395E-4</c:v>
                </c:pt>
                <c:pt idx="18" formatCode="General">
                  <c:v>1.1297553367014899E-3</c:v>
                </c:pt>
                <c:pt idx="19" formatCode="General">
                  <c:v>1.6802359366562801E-3</c:v>
                </c:pt>
                <c:pt idx="20" formatCode="General">
                  <c:v>2.49885669061891E-3</c:v>
                </c:pt>
                <c:pt idx="21" formatCode="General">
                  <c:v>3.71612608275193E-3</c:v>
                </c:pt>
                <c:pt idx="22" formatCode="General">
                  <c:v>5.52594844762815E-3</c:v>
                </c:pt>
                <c:pt idx="23" formatCode="General">
                  <c:v>8.21626787961377E-3</c:v>
                </c:pt>
                <c:pt idx="24" formatCode="General">
                  <c:v>1.22143413710761E-2</c:v>
                </c:pt>
                <c:pt idx="25" formatCode="General">
                  <c:v>1.8153402851009099E-2</c:v>
                </c:pt>
                <c:pt idx="26" formatCode="General">
                  <c:v>2.6970333994112101E-2</c:v>
                </c:pt>
                <c:pt idx="27" formatCode="General">
                  <c:v>4.0047679390931297E-2</c:v>
                </c:pt>
                <c:pt idx="28" formatCode="General">
                  <c:v>5.9417746654648398E-2</c:v>
                </c:pt>
                <c:pt idx="29" formatCode="General">
                  <c:v>8.8050658163714907E-2</c:v>
                </c:pt>
                <c:pt idx="30" formatCode="General">
                  <c:v>0.13024926466585099</c:v>
                </c:pt>
                <c:pt idx="31" formatCode="General">
                  <c:v>0.19216496049297799</c:v>
                </c:pt>
                <c:pt idx="32" formatCode="General">
                  <c:v>0.28241482931066297</c:v>
                </c:pt>
                <c:pt idx="33" formatCode="General">
                  <c:v>0.41269341800371101</c:v>
                </c:pt>
                <c:pt idx="34" formatCode="General">
                  <c:v>0.59808411531752403</c:v>
                </c:pt>
                <c:pt idx="35" formatCode="General">
                  <c:v>0.85642926956436904</c:v>
                </c:pt>
                <c:pt idx="36" formatCode="General">
                  <c:v>1.2056164744626501</c:v>
                </c:pt>
                <c:pt idx="37" formatCode="General">
                  <c:v>1.6572420869276601</c:v>
                </c:pt>
                <c:pt idx="38" formatCode="General">
                  <c:v>2.2057121533805999</c:v>
                </c:pt>
                <c:pt idx="39" formatCode="General">
                  <c:v>2.8150893670386301</c:v>
                </c:pt>
                <c:pt idx="40" formatCode="General">
                  <c:v>3.4127314757221701</c:v>
                </c:pt>
                <c:pt idx="41" formatCode="General">
                  <c:v>3.9042950813992099</c:v>
                </c:pt>
                <c:pt idx="42" formatCode="General">
                  <c:v>4.2162088753990599</c:v>
                </c:pt>
                <c:pt idx="43" formatCode="General">
                  <c:v>4.34317050669081</c:v>
                </c:pt>
                <c:pt idx="44" formatCode="General">
                  <c:v>4.3561823273828502</c:v>
                </c:pt>
                <c:pt idx="45" formatCode="General">
                  <c:v>4.3512316499556603</c:v>
                </c:pt>
                <c:pt idx="46" formatCode="General">
                  <c:v>4.37596035501545</c:v>
                </c:pt>
                <c:pt idx="47" formatCode="General">
                  <c:v>4.3973107906606304</c:v>
                </c:pt>
                <c:pt idx="48" formatCode="General">
                  <c:v>4.3390350853082102</c:v>
                </c:pt>
                <c:pt idx="49" formatCode="General">
                  <c:v>4.15728972197702</c:v>
                </c:pt>
                <c:pt idx="50" formatCode="General">
                  <c:v>3.88926945852061</c:v>
                </c:pt>
                <c:pt idx="51" formatCode="General">
                  <c:v>3.6371820038700502</c:v>
                </c:pt>
                <c:pt idx="52" formatCode="General">
                  <c:v>3.5084252401198999</c:v>
                </c:pt>
                <c:pt idx="53" formatCode="General">
                  <c:v>3.5583021514139999</c:v>
                </c:pt>
                <c:pt idx="54" formatCode="General">
                  <c:v>3.7631546129875502</c:v>
                </c:pt>
                <c:pt idx="55" formatCode="General">
                  <c:v>4.0302481108041697</c:v>
                </c:pt>
                <c:pt idx="56" formatCode="General">
                  <c:v>4.2430911782155798</c:v>
                </c:pt>
                <c:pt idx="57" formatCode="General">
                  <c:v>4.3267546577341802</c:v>
                </c:pt>
                <c:pt idx="58" formatCode="General">
                  <c:v>4.29265194995532</c:v>
                </c:pt>
                <c:pt idx="59" formatCode="General">
                  <c:v>4.2228360231000002</c:v>
                </c:pt>
                <c:pt idx="60" formatCode="General">
                  <c:v>4.2003443884270304</c:v>
                </c:pt>
                <c:pt idx="61" formatCode="General">
                  <c:v>4.2392716914237196</c:v>
                </c:pt>
                <c:pt idx="62" formatCode="General">
                  <c:v>4.2673430916754196</c:v>
                </c:pt>
                <c:pt idx="63" formatCode="General">
                  <c:v>4.1729866562545803</c:v>
                </c:pt>
                <c:pt idx="64" formatCode="General">
                  <c:v>3.8811928883632398</c:v>
                </c:pt>
                <c:pt idx="65" formatCode="General">
                  <c:v>3.4000313106407698</c:v>
                </c:pt>
                <c:pt idx="66" formatCode="General">
                  <c:v>2.8072874102524299</c:v>
                </c:pt>
                <c:pt idx="67" formatCode="General">
                  <c:v>2.2003194230902099</c:v>
                </c:pt>
                <c:pt idx="68" formatCode="General">
                  <c:v>1.65327773556345</c:v>
                </c:pt>
                <c:pt idx="69" formatCode="General">
                  <c:v>1.2026739060887299</c:v>
                </c:pt>
                <c:pt idx="70" formatCode="General">
                  <c:v>0.85427603341753</c:v>
                </c:pt>
                <c:pt idx="71" formatCode="General">
                  <c:v>0.59653928055233096</c:v>
                </c:pt>
                <c:pt idx="72" formatCode="General">
                  <c:v>0.41160462944699699</c:v>
                </c:pt>
                <c:pt idx="73" formatCode="General">
                  <c:v>0.281658072602613</c:v>
                </c:pt>
                <c:pt idx="74" formatCode="General">
                  <c:v>0.191644327074384</c:v>
                </c:pt>
                <c:pt idx="75" formatCode="General">
                  <c:v>0.12989366388758899</c:v>
                </c:pt>
                <c:pt idx="76" formatCode="General">
                  <c:v>8.7808996731244801E-2</c:v>
                </c:pt>
                <c:pt idx="77" formatCode="General">
                  <c:v>5.9254083654260201E-2</c:v>
                </c:pt>
                <c:pt idx="78" formatCode="General">
                  <c:v>3.9937101067489697E-2</c:v>
                </c:pt>
                <c:pt idx="79" formatCode="General">
                  <c:v>2.68957415408272E-2</c:v>
                </c:pt>
                <c:pt idx="80" formatCode="General">
                  <c:v>1.8103139675696898E-2</c:v>
                </c:pt>
              </c:numCache>
            </c:numRef>
          </c:val>
          <c:smooth val="0"/>
          <c:extLst>
            <c:ext xmlns:c16="http://schemas.microsoft.com/office/drawing/2014/chart" uri="{C3380CC4-5D6E-409C-BE32-E72D297353CC}">
              <c16:uniqueId val="{00000006-69F7-9244-B93D-FB2EC74D5265}"/>
            </c:ext>
          </c:extLst>
        </c:ser>
        <c:ser>
          <c:idx val="5"/>
          <c:order val="7"/>
          <c:tx>
            <c:strRef>
              <c:f>DepBank!$V$1</c:f>
              <c:strCache>
                <c:ptCount val="1"/>
                <c:pt idx="0">
                  <c:v>EDDEP41</c:v>
                </c:pt>
              </c:strCache>
            </c:strRef>
          </c:tx>
          <c:spPr>
            <a:ln w="28575" cap="rnd">
              <a:solidFill>
                <a:schemeClr val="accent6"/>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DepBank!$V$2:$V$82</c:f>
              <c:numCache>
                <c:formatCode>0.00E+00</c:formatCode>
                <c:ptCount val="81"/>
                <c:pt idx="0">
                  <c:v>3.0177598325189102E-8</c:v>
                </c:pt>
                <c:pt idx="1">
                  <c:v>4.7111440523208399E-8</c:v>
                </c:pt>
                <c:pt idx="2">
                  <c:v>7.3547530261649503E-8</c:v>
                </c:pt>
                <c:pt idx="3">
                  <c:v>1.14817953758691E-7</c:v>
                </c:pt>
                <c:pt idx="4">
                  <c:v>1.7924684116048399E-7</c:v>
                </c:pt>
                <c:pt idx="5">
                  <c:v>2.79829320216231E-7</c:v>
                </c:pt>
                <c:pt idx="6">
                  <c:v>4.3685259667721803E-7</c:v>
                </c:pt>
                <c:pt idx="7">
                  <c:v>6.8198782522514695E-7</c:v>
                </c:pt>
                <c:pt idx="8">
                  <c:v>1.0646780878572901E-6</c:v>
                </c:pt>
                <c:pt idx="9">
                  <c:v>1.66211091209794E-6</c:v>
                </c:pt>
                <c:pt idx="10">
                  <c:v>2.5947867456455101E-6</c:v>
                </c:pt>
                <c:pt idx="11">
                  <c:v>4.0508234746226197E-6</c:v>
                </c:pt>
                <c:pt idx="12">
                  <c:v>6.32389906359478E-6</c:v>
                </c:pt>
                <c:pt idx="13">
                  <c:v>9.87248505762451E-6</c:v>
                </c:pt>
                <c:pt idx="14">
                  <c:v>1.5412317728030501E-5</c:v>
                </c:pt>
                <c:pt idx="15">
                  <c:v>2.4060756934451401E-5</c:v>
                </c:pt>
                <c:pt idx="16">
                  <c:v>3.7562146800578398E-5</c:v>
                </c:pt>
                <c:pt idx="17">
                  <c:v>5.8639626281620997E-5</c:v>
                </c:pt>
                <c:pt idx="18">
                  <c:v>9.1544332884453905E-5</c:v>
                </c:pt>
                <c:pt idx="19" formatCode="General">
                  <c:v>1.4291273351901799E-4</c:v>
                </c:pt>
                <c:pt idx="20" formatCode="General">
                  <c:v>2.23104908953578E-4</c:v>
                </c:pt>
                <c:pt idx="21" formatCode="General">
                  <c:v>3.4829348913747998E-4</c:v>
                </c:pt>
                <c:pt idx="22" formatCode="General">
                  <c:v>5.4372400889962202E-4</c:v>
                </c:pt>
                <c:pt idx="23" formatCode="General">
                  <c:v>8.4880291687389599E-4</c:v>
                </c:pt>
                <c:pt idx="24" formatCode="General">
                  <c:v>1.3250361321785499E-3</c:v>
                </c:pt>
                <c:pt idx="25" formatCode="General">
                  <c:v>2.0684111894716199E-3</c:v>
                </c:pt>
                <c:pt idx="26" formatCode="General">
                  <c:v>3.22870057792846E-3</c:v>
                </c:pt>
                <c:pt idx="27" formatCode="General">
                  <c:v>5.03953139227197E-3</c:v>
                </c:pt>
                <c:pt idx="28" formatCode="General">
                  <c:v>7.8651686639782305E-3</c:v>
                </c:pt>
                <c:pt idx="29" formatCode="General">
                  <c:v>1.22731623950248E-2</c:v>
                </c:pt>
                <c:pt idx="30" formatCode="General">
                  <c:v>1.91468159762672E-2</c:v>
                </c:pt>
                <c:pt idx="31" formatCode="General">
                  <c:v>2.9858474703904299E-2</c:v>
                </c:pt>
                <c:pt idx="32" formatCode="General">
                  <c:v>4.6534507912303E-2</c:v>
                </c:pt>
                <c:pt idx="33" formatCode="General">
                  <c:v>7.2455606263672201E-2</c:v>
                </c:pt>
                <c:pt idx="34" formatCode="General">
                  <c:v>0.112649620880499</c:v>
                </c:pt>
                <c:pt idx="35" formatCode="General">
                  <c:v>0.174740830325429</c:v>
                </c:pt>
                <c:pt idx="36" formatCode="General">
                  <c:v>0.27009718693009799</c:v>
                </c:pt>
                <c:pt idx="37" formatCode="General">
                  <c:v>0.415212517007846</c:v>
                </c:pt>
                <c:pt idx="38" formatCode="General">
                  <c:v>0.63296238641596603</c:v>
                </c:pt>
                <c:pt idx="39" formatCode="General">
                  <c:v>0.952692205392217</c:v>
                </c:pt>
                <c:pt idx="40" formatCode="General">
                  <c:v>1.4068544592187999</c:v>
                </c:pt>
                <c:pt idx="41" formatCode="General">
                  <c:v>2.0204067178113498</c:v>
                </c:pt>
                <c:pt idx="42" formatCode="General">
                  <c:v>2.7894515899453598</c:v>
                </c:pt>
                <c:pt idx="43" formatCode="General">
                  <c:v>3.6527820519285599</c:v>
                </c:pt>
                <c:pt idx="44" formatCode="General">
                  <c:v>4.4784225868857002</c:v>
                </c:pt>
                <c:pt idx="45" formatCode="General">
                  <c:v>5.1029834123333</c:v>
                </c:pt>
                <c:pt idx="46" formatCode="General">
                  <c:v>5.4312333270736399</c:v>
                </c:pt>
                <c:pt idx="47" formatCode="General">
                  <c:v>5.5171347389277097</c:v>
                </c:pt>
                <c:pt idx="48" formatCode="General">
                  <c:v>5.5191808121699202</c:v>
                </c:pt>
                <c:pt idx="49" formatCode="General">
                  <c:v>5.5495516014392203</c:v>
                </c:pt>
                <c:pt idx="50" formatCode="General">
                  <c:v>5.5743910918701101</c:v>
                </c:pt>
                <c:pt idx="51" formatCode="General">
                  <c:v>5.4769525973622404</c:v>
                </c:pt>
                <c:pt idx="52" formatCode="General">
                  <c:v>5.2147673185203498</c:v>
                </c:pt>
                <c:pt idx="53" formatCode="General">
                  <c:v>4.8973039578594904</c:v>
                </c:pt>
                <c:pt idx="54" formatCode="General">
                  <c:v>4.7076668715935801</c:v>
                </c:pt>
                <c:pt idx="55" formatCode="General">
                  <c:v>4.7574873831586704</c:v>
                </c:pt>
                <c:pt idx="56" formatCode="General">
                  <c:v>4.9981382816390001</c:v>
                </c:pt>
                <c:pt idx="57" formatCode="General">
                  <c:v>5.2434919379623999</c:v>
                </c:pt>
                <c:pt idx="58" formatCode="General">
                  <c:v>5.2949107643068798</c:v>
                </c:pt>
                <c:pt idx="59" formatCode="General">
                  <c:v>5.0898903819119301</c:v>
                </c:pt>
                <c:pt idx="60" formatCode="General">
                  <c:v>4.75146785507971</c:v>
                </c:pt>
                <c:pt idx="61" formatCode="General">
                  <c:v>4.4945790495230398</c:v>
                </c:pt>
                <c:pt idx="62" formatCode="General">
                  <c:v>4.4771281768765698</c:v>
                </c:pt>
                <c:pt idx="63" formatCode="General">
                  <c:v>4.7012586040745097</c:v>
                </c:pt>
                <c:pt idx="64" formatCode="General">
                  <c:v>5.0042701323353702</c:v>
                </c:pt>
                <c:pt idx="65" formatCode="General">
                  <c:v>5.1407851405871803</c:v>
                </c:pt>
                <c:pt idx="66" formatCode="General">
                  <c:v>4.9256451455179304</c:v>
                </c:pt>
                <c:pt idx="67" formatCode="General">
                  <c:v>4.3437088214435597</c:v>
                </c:pt>
                <c:pt idx="68" formatCode="General">
                  <c:v>3.5358302087287199</c:v>
                </c:pt>
                <c:pt idx="69" formatCode="General">
                  <c:v>2.68908842820729</c:v>
                </c:pt>
                <c:pt idx="70" formatCode="General">
                  <c:v>1.9398512438459199</c:v>
                </c:pt>
                <c:pt idx="71" formatCode="General">
                  <c:v>1.34636771351784</c:v>
                </c:pt>
                <c:pt idx="72" formatCode="General">
                  <c:v>0.90955742441610499</c:v>
                </c:pt>
                <c:pt idx="73" formatCode="General">
                  <c:v>0.60330115205887402</c:v>
                </c:pt>
                <c:pt idx="74" formatCode="General">
                  <c:v>0.39531229009415503</c:v>
                </c:pt>
                <c:pt idx="75" formatCode="General">
                  <c:v>0.256961537987762</c:v>
                </c:pt>
                <c:pt idx="76" formatCode="General">
                  <c:v>0.16616212119551499</c:v>
                </c:pt>
                <c:pt idx="77" formatCode="General">
                  <c:v>0.10708553142145399</c:v>
                </c:pt>
                <c:pt idx="78" formatCode="General">
                  <c:v>6.8862825761546106E-2</c:v>
                </c:pt>
                <c:pt idx="79" formatCode="General">
                  <c:v>4.4221264805271103E-2</c:v>
                </c:pt>
                <c:pt idx="80" formatCode="General">
                  <c:v>2.83718161703078E-2</c:v>
                </c:pt>
              </c:numCache>
            </c:numRef>
          </c:val>
          <c:smooth val="0"/>
          <c:extLst>
            <c:ext xmlns:c16="http://schemas.microsoft.com/office/drawing/2014/chart" uri="{C3380CC4-5D6E-409C-BE32-E72D297353CC}">
              <c16:uniqueId val="{00000007-69F7-9244-B93D-FB2EC74D5265}"/>
            </c:ext>
          </c:extLst>
        </c:ser>
        <c:dLbls>
          <c:showLegendKey val="0"/>
          <c:showVal val="0"/>
          <c:showCatName val="0"/>
          <c:showSerName val="0"/>
          <c:showPercent val="0"/>
          <c:showBubbleSize val="0"/>
        </c:dLbls>
        <c:smooth val="0"/>
        <c:axId val="796759167"/>
        <c:axId val="782393215"/>
      </c:lineChart>
      <c:catAx>
        <c:axId val="796759167"/>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393215"/>
        <c:crosses val="autoZero"/>
        <c:auto val="1"/>
        <c:lblAlgn val="ctr"/>
        <c:lblOffset val="100"/>
        <c:noMultiLvlLbl val="0"/>
      </c:catAx>
      <c:valAx>
        <c:axId val="7823932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759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PROMIS SF v1.0-Depression 6a - Items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DepBank!$B$1</c:f>
              <c:strCache>
                <c:ptCount val="1"/>
                <c:pt idx="0">
                  <c:v>EDDEP04</c:v>
                </c:pt>
              </c:strCache>
            </c:strRef>
          </c:tx>
          <c:spPr>
            <a:ln w="28575" cap="rnd">
              <a:solidFill>
                <a:schemeClr val="accent1"/>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DepBank!$B$2:$B$82</c:f>
              <c:numCache>
                <c:formatCode>0.00E+00</c:formatCode>
                <c:ptCount val="81"/>
                <c:pt idx="0">
                  <c:v>1.3000008922113699E-7</c:v>
                </c:pt>
                <c:pt idx="1">
                  <c:v>1.9907410237700499E-7</c:v>
                </c:pt>
                <c:pt idx="2">
                  <c:v>3.0484977598443298E-7</c:v>
                </c:pt>
                <c:pt idx="3">
                  <c:v>4.6682810186189398E-7</c:v>
                </c:pt>
                <c:pt idx="4">
                  <c:v>7.1487169022367105E-7</c:v>
                </c:pt>
                <c:pt idx="5">
                  <c:v>1.0947102884920401E-6</c:v>
                </c:pt>
                <c:pt idx="6">
                  <c:v>1.6763715859528201E-6</c:v>
                </c:pt>
                <c:pt idx="7">
                  <c:v>2.5670916114318002E-6</c:v>
                </c:pt>
                <c:pt idx="8">
                  <c:v>3.9310848819034699E-6</c:v>
                </c:pt>
                <c:pt idx="9">
                  <c:v>6.0198191005105099E-6</c:v>
                </c:pt>
                <c:pt idx="10">
                  <c:v>9.2183757568593101E-6</c:v>
                </c:pt>
                <c:pt idx="11">
                  <c:v>1.4116443413000301E-5</c:v>
                </c:pt>
                <c:pt idx="12">
                  <c:v>2.16170313264587E-5</c:v>
                </c:pt>
                <c:pt idx="13">
                  <c:v>3.3102944175858702E-5</c:v>
                </c:pt>
                <c:pt idx="14">
                  <c:v>5.06917050740665E-5</c:v>
                </c:pt>
                <c:pt idx="15">
                  <c:v>7.7625914625791597E-5</c:v>
                </c:pt>
                <c:pt idx="16" formatCode="General">
                  <c:v>1.18870989151671E-4</c:v>
                </c:pt>
                <c:pt idx="17" formatCode="General">
                  <c:v>1.8203042147671601E-4</c:v>
                </c:pt>
                <c:pt idx="18" formatCode="General">
                  <c:v>2.787471704539E-4</c:v>
                </c:pt>
                <c:pt idx="19" formatCode="General">
                  <c:v>4.2684923014862101E-4</c:v>
                </c:pt>
                <c:pt idx="20" formatCode="General">
                  <c:v>6.5363420864778801E-4</c:v>
                </c:pt>
                <c:pt idx="21" formatCode="General">
                  <c:v>1.00089675335496E-3</c:v>
                </c:pt>
                <c:pt idx="22" formatCode="General">
                  <c:v>1.5326216696515899E-3</c:v>
                </c:pt>
                <c:pt idx="23" formatCode="General">
                  <c:v>2.34675163101262E-3</c:v>
                </c:pt>
                <c:pt idx="24" formatCode="General">
                  <c:v>3.59317692269187E-3</c:v>
                </c:pt>
                <c:pt idx="25" formatCode="General">
                  <c:v>5.5012121261482803E-3</c:v>
                </c:pt>
                <c:pt idx="26" formatCode="General">
                  <c:v>8.4215043025593194E-3</c:v>
                </c:pt>
                <c:pt idx="27" formatCode="General">
                  <c:v>1.2889815618122399E-2</c:v>
                </c:pt>
                <c:pt idx="28" formatCode="General">
                  <c:v>1.9723777374732299E-2</c:v>
                </c:pt>
                <c:pt idx="29" formatCode="General">
                  <c:v>3.0168908699426601E-2</c:v>
                </c:pt>
                <c:pt idx="30" formatCode="General">
                  <c:v>4.6117227506342798E-2</c:v>
                </c:pt>
                <c:pt idx="31" formatCode="General">
                  <c:v>7.0430436453931294E-2</c:v>
                </c:pt>
                <c:pt idx="32" formatCode="General">
                  <c:v>0.10740812381105699</c:v>
                </c:pt>
                <c:pt idx="33" formatCode="General">
                  <c:v>0.16344370801112801</c:v>
                </c:pt>
                <c:pt idx="34" formatCode="General">
                  <c:v>0.247891384304818</c:v>
                </c:pt>
                <c:pt idx="35" formatCode="General">
                  <c:v>0.37409050229770402</c:v>
                </c:pt>
                <c:pt idx="36" formatCode="General">
                  <c:v>0.56028840377758204</c:v>
                </c:pt>
                <c:pt idx="37" formatCode="General">
                  <c:v>0.82975251071335099</c:v>
                </c:pt>
                <c:pt idx="38" formatCode="General">
                  <c:v>1.20855531634804</c:v>
                </c:pt>
                <c:pt idx="39" formatCode="General">
                  <c:v>1.71849991906598</c:v>
                </c:pt>
                <c:pt idx="40" formatCode="General">
                  <c:v>2.3625247589741001</c:v>
                </c:pt>
                <c:pt idx="41" formatCode="General">
                  <c:v>3.1036058720039499</c:v>
                </c:pt>
                <c:pt idx="42" formatCode="General">
                  <c:v>3.8490434163564902</c:v>
                </c:pt>
                <c:pt idx="43" formatCode="General">
                  <c:v>4.4653624945456896</c:v>
                </c:pt>
                <c:pt idx="44" formatCode="General">
                  <c:v>4.8413801407378001</c:v>
                </c:pt>
                <c:pt idx="45" formatCode="General">
                  <c:v>4.9676284105641297</c:v>
                </c:pt>
                <c:pt idx="46" formatCode="General">
                  <c:v>4.9531844088941002</c:v>
                </c:pt>
                <c:pt idx="47" formatCode="General">
                  <c:v>4.9417899930167799</c:v>
                </c:pt>
                <c:pt idx="48" formatCode="General">
                  <c:v>4.9950027146896101</c:v>
                </c:pt>
                <c:pt idx="49" formatCode="General">
                  <c:v>5.05134791607008</c:v>
                </c:pt>
                <c:pt idx="50" formatCode="General">
                  <c:v>5.0008057529878096</c:v>
                </c:pt>
                <c:pt idx="51" formatCode="General">
                  <c:v>4.8054838977626497</c:v>
                </c:pt>
                <c:pt idx="52" formatCode="General">
                  <c:v>4.5513248917564004</c:v>
                </c:pt>
                <c:pt idx="53" formatCode="General">
                  <c:v>4.3863679397997304</c:v>
                </c:pt>
                <c:pt idx="54" formatCode="General">
                  <c:v>4.4090430045687796</c:v>
                </c:pt>
                <c:pt idx="55" formatCode="General">
                  <c:v>4.5953182974784497</c:v>
                </c:pt>
                <c:pt idx="56" formatCode="General">
                  <c:v>4.8086239617848801</c:v>
                </c:pt>
                <c:pt idx="57" formatCode="General">
                  <c:v>4.8886106290266698</c:v>
                </c:pt>
                <c:pt idx="58" formatCode="General">
                  <c:v>4.7658736634360102</c:v>
                </c:pt>
                <c:pt idx="59" formatCode="General">
                  <c:v>4.5144948590116396</c:v>
                </c:pt>
                <c:pt idx="60" formatCode="General">
                  <c:v>4.2968570508831299</c:v>
                </c:pt>
                <c:pt idx="61" formatCode="General">
                  <c:v>4.2497859287416597</c:v>
                </c:pt>
                <c:pt idx="62" formatCode="General">
                  <c:v>4.3952653851460202</c:v>
                </c:pt>
                <c:pt idx="63" formatCode="General">
                  <c:v>4.6207605728647101</c:v>
                </c:pt>
                <c:pt idx="64" formatCode="General">
                  <c:v>4.7356248840261701</c:v>
                </c:pt>
                <c:pt idx="65" formatCode="General">
                  <c:v>4.5793989819162499</c:v>
                </c:pt>
                <c:pt idx="66" formatCode="General">
                  <c:v>4.11462137425886</c:v>
                </c:pt>
                <c:pt idx="67" formatCode="General">
                  <c:v>3.4336206925722701</c:v>
                </c:pt>
                <c:pt idx="68" formatCode="General">
                  <c:v>2.68489111866994</c:v>
                </c:pt>
                <c:pt idx="69" formatCode="General">
                  <c:v>1.9924816892475401</c:v>
                </c:pt>
                <c:pt idx="70" formatCode="General">
                  <c:v>1.42149563174444</c:v>
                </c:pt>
                <c:pt idx="71" formatCode="General">
                  <c:v>0.98575634954264402</c:v>
                </c:pt>
                <c:pt idx="72" formatCode="General">
                  <c:v>0.67018471239615696</c:v>
                </c:pt>
                <c:pt idx="73" formatCode="General">
                  <c:v>0.44952206788892102</c:v>
                </c:pt>
                <c:pt idx="74" formatCode="General">
                  <c:v>0.298786973659392</c:v>
                </c:pt>
                <c:pt idx="75" formatCode="General">
                  <c:v>0.19739920835094199</c:v>
                </c:pt>
                <c:pt idx="76" formatCode="General">
                  <c:v>0.129894824348018</c:v>
                </c:pt>
                <c:pt idx="77" formatCode="General">
                  <c:v>8.5249985217063604E-2</c:v>
                </c:pt>
                <c:pt idx="78" formatCode="General">
                  <c:v>5.5852890751076002E-2</c:v>
                </c:pt>
                <c:pt idx="79" formatCode="General">
                  <c:v>3.6551461555965399E-2</c:v>
                </c:pt>
                <c:pt idx="80" formatCode="General">
                  <c:v>2.3902407031959599E-2</c:v>
                </c:pt>
              </c:numCache>
            </c:numRef>
          </c:val>
          <c:smooth val="0"/>
          <c:extLst>
            <c:ext xmlns:c16="http://schemas.microsoft.com/office/drawing/2014/chart" uri="{C3380CC4-5D6E-409C-BE32-E72D297353CC}">
              <c16:uniqueId val="{00000000-250E-2944-8EDD-662013F44881}"/>
            </c:ext>
          </c:extLst>
        </c:ser>
        <c:ser>
          <c:idx val="2"/>
          <c:order val="1"/>
          <c:tx>
            <c:strRef>
              <c:f>DepBank!$D$1</c:f>
              <c:strCache>
                <c:ptCount val="1"/>
                <c:pt idx="0">
                  <c:v>EDDEP06</c:v>
                </c:pt>
              </c:strCache>
            </c:strRef>
          </c:tx>
          <c:spPr>
            <a:ln w="28575" cap="rnd">
              <a:solidFill>
                <a:schemeClr val="accent3"/>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DepBank!$D$2:$D$82</c:f>
              <c:numCache>
                <c:formatCode>0.00E+00</c:formatCode>
                <c:ptCount val="81"/>
                <c:pt idx="0">
                  <c:v>2.5387324398830501E-7</c:v>
                </c:pt>
                <c:pt idx="1">
                  <c:v>3.8425680337659299E-7</c:v>
                </c:pt>
                <c:pt idx="2">
                  <c:v>5.8160240705367501E-7</c:v>
                </c:pt>
                <c:pt idx="3">
                  <c:v>8.8030023912885497E-7</c:v>
                </c:pt>
                <c:pt idx="4">
                  <c:v>1.3324024931330401E-6</c:v>
                </c:pt>
                <c:pt idx="5">
                  <c:v>2.0166941650210399E-6</c:v>
                </c:pt>
                <c:pt idx="6">
                  <c:v>3.0524223797154499E-6</c:v>
                </c:pt>
                <c:pt idx="7">
                  <c:v>4.6200767418272203E-6</c:v>
                </c:pt>
                <c:pt idx="8">
                  <c:v>6.9928418955060804E-6</c:v>
                </c:pt>
                <c:pt idx="9">
                  <c:v>1.0584203157361801E-5</c:v>
                </c:pt>
                <c:pt idx="10">
                  <c:v>1.60200007514668E-5</c:v>
                </c:pt>
                <c:pt idx="11">
                  <c:v>2.4247488152852399E-5</c:v>
                </c:pt>
                <c:pt idx="12">
                  <c:v>3.6700397310665898E-5</c:v>
                </c:pt>
                <c:pt idx="13">
                  <c:v>5.5548770717481301E-5</c:v>
                </c:pt>
                <c:pt idx="14">
                  <c:v>8.4077085723387198E-5</c:v>
                </c:pt>
                <c:pt idx="15" formatCode="General">
                  <c:v>1.2725653861585601E-4</c:v>
                </c:pt>
                <c:pt idx="16" formatCode="General">
                  <c:v>1.9261115762316401E-4</c:v>
                </c:pt>
                <c:pt idx="17" formatCode="General">
                  <c:v>2.9152854127289097E-4</c:v>
                </c:pt>
                <c:pt idx="18" formatCode="General">
                  <c:v>4.4124332546854498E-4</c:v>
                </c:pt>
                <c:pt idx="19" formatCode="General">
                  <c:v>6.6783831366453198E-4</c:v>
                </c:pt>
                <c:pt idx="20" formatCode="General">
                  <c:v>1.010784627351E-3</c:v>
                </c:pt>
                <c:pt idx="21" formatCode="General">
                  <c:v>1.5298083249645901E-3</c:v>
                </c:pt>
                <c:pt idx="22" formatCode="General">
                  <c:v>2.3152715376532399E-3</c:v>
                </c:pt>
                <c:pt idx="23" formatCode="General">
                  <c:v>3.5038575926757999E-3</c:v>
                </c:pt>
                <c:pt idx="24" formatCode="General">
                  <c:v>5.3022486491299996E-3</c:v>
                </c:pt>
                <c:pt idx="25" formatCode="General">
                  <c:v>8.0228194640166103E-3</c:v>
                </c:pt>
                <c:pt idx="26" formatCode="General">
                  <c:v>1.21373330448437E-2</c:v>
                </c:pt>
                <c:pt idx="27" formatCode="General">
                  <c:v>1.8357460290914399E-2</c:v>
                </c:pt>
                <c:pt idx="28" formatCode="General">
                  <c:v>2.7754935714876802E-2</c:v>
                </c:pt>
                <c:pt idx="29" formatCode="General">
                  <c:v>4.1939515908414299E-2</c:v>
                </c:pt>
                <c:pt idx="30" formatCode="General">
                  <c:v>6.3319476782958101E-2</c:v>
                </c:pt>
                <c:pt idx="31" formatCode="General">
                  <c:v>9.5475925015458499E-2</c:v>
                </c:pt>
                <c:pt idx="32" formatCode="General">
                  <c:v>0.14368468242434801</c:v>
                </c:pt>
                <c:pt idx="33" formatCode="General">
                  <c:v>0.21560755748118801</c:v>
                </c:pt>
                <c:pt idx="34" formatCode="General">
                  <c:v>0.32212497984939698</c:v>
                </c:pt>
                <c:pt idx="35" formatCode="General">
                  <c:v>0.47814723900939499</c:v>
                </c:pt>
                <c:pt idx="36" formatCode="General">
                  <c:v>0.70294285786749999</c:v>
                </c:pt>
                <c:pt idx="37" formatCode="General">
                  <c:v>1.0189700209811201</c:v>
                </c:pt>
                <c:pt idx="38" formatCode="General">
                  <c:v>1.4474235902481101</c:v>
                </c:pt>
                <c:pt idx="39" formatCode="General">
                  <c:v>1.9982692528469601</c:v>
                </c:pt>
                <c:pt idx="40" formatCode="General">
                  <c:v>2.6541562367647602</c:v>
                </c:pt>
                <c:pt idx="41" formatCode="General">
                  <c:v>3.3540220062608999</c:v>
                </c:pt>
                <c:pt idx="42" formatCode="General">
                  <c:v>3.9930505107766199</c:v>
                </c:pt>
                <c:pt idx="43" formatCode="General">
                  <c:v>4.4586608686888596</c:v>
                </c:pt>
                <c:pt idx="44" formatCode="General">
                  <c:v>4.6964334869790303</c:v>
                </c:pt>
                <c:pt idx="45" formatCode="General">
                  <c:v>4.75403477158327</c:v>
                </c:pt>
                <c:pt idx="46" formatCode="General">
                  <c:v>4.7477051630378897</c:v>
                </c:pt>
                <c:pt idx="47" formatCode="General">
                  <c:v>4.7673640976351397</c:v>
                </c:pt>
                <c:pt idx="48" formatCode="General">
                  <c:v>4.80589821652491</c:v>
                </c:pt>
                <c:pt idx="49" formatCode="General">
                  <c:v>4.7803111105440301</c:v>
                </c:pt>
                <c:pt idx="50" formatCode="General">
                  <c:v>4.6257120169064097</c:v>
                </c:pt>
                <c:pt idx="51" formatCode="General">
                  <c:v>4.3728708072078701</c:v>
                </c:pt>
                <c:pt idx="52" formatCode="General">
                  <c:v>4.1385875945983104</c:v>
                </c:pt>
                <c:pt idx="53" formatCode="General">
                  <c:v>4.0450396961051798</c:v>
                </c:pt>
                <c:pt idx="54" formatCode="General">
                  <c:v>4.1376348809128496</c:v>
                </c:pt>
                <c:pt idx="55" formatCode="General">
                  <c:v>4.3524980358128502</c:v>
                </c:pt>
                <c:pt idx="56" formatCode="General">
                  <c:v>4.5484981311000698</c:v>
                </c:pt>
                <c:pt idx="57" formatCode="General">
                  <c:v>4.5914746460364597</c:v>
                </c:pt>
                <c:pt idx="58" formatCode="General">
                  <c:v>4.4429597761832103</c:v>
                </c:pt>
                <c:pt idx="59" formatCode="General">
                  <c:v>4.1868938383040399</c:v>
                </c:pt>
                <c:pt idx="60" formatCode="General">
                  <c:v>3.97249889340224</c:v>
                </c:pt>
                <c:pt idx="61" formatCode="General">
                  <c:v>3.9207667612200501</c:v>
                </c:pt>
                <c:pt idx="62" formatCode="General">
                  <c:v>4.0555921436829596</c:v>
                </c:pt>
                <c:pt idx="63" formatCode="General">
                  <c:v>4.28716817892108</c:v>
                </c:pt>
                <c:pt idx="64" formatCode="General">
                  <c:v>4.45116527424838</c:v>
                </c:pt>
                <c:pt idx="65" formatCode="General">
                  <c:v>4.3920118556735002</c:v>
                </c:pt>
                <c:pt idx="66" formatCode="General">
                  <c:v>4.04693793684255</c:v>
                </c:pt>
                <c:pt idx="67" formatCode="General">
                  <c:v>3.4710367083259799</c:v>
                </c:pt>
                <c:pt idx="68" formatCode="General">
                  <c:v>2.7890488116966199</c:v>
                </c:pt>
                <c:pt idx="69" formatCode="General">
                  <c:v>2.1231479285520098</c:v>
                </c:pt>
                <c:pt idx="70" formatCode="General">
                  <c:v>1.54998740700521</c:v>
                </c:pt>
                <c:pt idx="71" formatCode="General">
                  <c:v>1.0971599050969301</c:v>
                </c:pt>
                <c:pt idx="72" formatCode="General">
                  <c:v>0.75973270289094796</c:v>
                </c:pt>
                <c:pt idx="73" formatCode="General">
                  <c:v>0.51809653005876</c:v>
                </c:pt>
                <c:pt idx="74" formatCode="General">
                  <c:v>0.34963865495208302</c:v>
                </c:pt>
                <c:pt idx="75" formatCode="General">
                  <c:v>0.234292380317216</c:v>
                </c:pt>
                <c:pt idx="76" formatCode="General">
                  <c:v>0.156256196816422</c:v>
                </c:pt>
                <c:pt idx="77" formatCode="General">
                  <c:v>0.103882319987326</c:v>
                </c:pt>
                <c:pt idx="78" formatCode="General">
                  <c:v>6.8917836975591104E-2</c:v>
                </c:pt>
                <c:pt idx="79" formatCode="General">
                  <c:v>4.5657781345532E-2</c:v>
                </c:pt>
                <c:pt idx="80" formatCode="General">
                  <c:v>3.0220097112200601E-2</c:v>
                </c:pt>
              </c:numCache>
            </c:numRef>
          </c:val>
          <c:smooth val="0"/>
          <c:extLst>
            <c:ext xmlns:c16="http://schemas.microsoft.com/office/drawing/2014/chart" uri="{C3380CC4-5D6E-409C-BE32-E72D297353CC}">
              <c16:uniqueId val="{00000001-250E-2944-8EDD-662013F44881}"/>
            </c:ext>
          </c:extLst>
        </c:ser>
        <c:ser>
          <c:idx val="14"/>
          <c:order val="2"/>
          <c:tx>
            <c:strRef>
              <c:f>DepBank!$P$1</c:f>
              <c:strCache>
                <c:ptCount val="1"/>
                <c:pt idx="0">
                  <c:v>EDDEP29</c:v>
                </c:pt>
              </c:strCache>
            </c:strRef>
          </c:tx>
          <c:spPr>
            <a:ln w="28575" cap="rnd">
              <a:solidFill>
                <a:schemeClr val="accent3">
                  <a:lumMod val="80000"/>
                  <a:lumOff val="2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DepBank!$P$2:$P$82</c:f>
              <c:numCache>
                <c:formatCode>0.00E+00</c:formatCode>
                <c:ptCount val="81"/>
                <c:pt idx="0">
                  <c:v>8.9614669690006702E-7</c:v>
                </c:pt>
                <c:pt idx="1">
                  <c:v>1.3835335819416299E-6</c:v>
                </c:pt>
                <c:pt idx="2">
                  <c:v>2.1359952842293598E-6</c:v>
                </c:pt>
                <c:pt idx="3">
                  <c:v>3.2976978049609901E-6</c:v>
                </c:pt>
                <c:pt idx="4">
                  <c:v>5.0912144631382096E-6</c:v>
                </c:pt>
                <c:pt idx="5">
                  <c:v>7.8601689911051308E-6</c:v>
                </c:pt>
                <c:pt idx="6">
                  <c:v>1.21350705514482E-5</c:v>
                </c:pt>
                <c:pt idx="7">
                  <c:v>1.87349535550439E-5</c:v>
                </c:pt>
                <c:pt idx="8">
                  <c:v>2.89242942282544E-5</c:v>
                </c:pt>
                <c:pt idx="9">
                  <c:v>4.46552644243449E-5</c:v>
                </c:pt>
                <c:pt idx="10">
                  <c:v>6.8941728222320095E-5</c:v>
                </c:pt>
                <c:pt idx="11" formatCode="General">
                  <c:v>1.06436616026288E-4</c:v>
                </c:pt>
                <c:pt idx="12" formatCode="General">
                  <c:v>1.6432324842992999E-4</c:v>
                </c:pt>
                <c:pt idx="13" formatCode="General">
                  <c:v>2.5369126563594001E-4</c:v>
                </c:pt>
                <c:pt idx="14" formatCode="General">
                  <c:v>3.9166050552232702E-4</c:v>
                </c:pt>
                <c:pt idx="15" formatCode="General">
                  <c:v>6.0465909461816596E-4</c:v>
                </c:pt>
                <c:pt idx="16" formatCode="General">
                  <c:v>9.3348224866169596E-4</c:v>
                </c:pt>
                <c:pt idx="17" formatCode="General">
                  <c:v>1.4410972906758099E-3</c:v>
                </c:pt>
                <c:pt idx="18" formatCode="General">
                  <c:v>2.2246814043802902E-3</c:v>
                </c:pt>
                <c:pt idx="19" formatCode="General">
                  <c:v>3.4341773465461E-3</c:v>
                </c:pt>
                <c:pt idx="20" formatCode="General">
                  <c:v>5.3008719560827099E-3</c:v>
                </c:pt>
                <c:pt idx="21" formatCode="General">
                  <c:v>8.1813531605062495E-3</c:v>
                </c:pt>
                <c:pt idx="22" formatCode="General">
                  <c:v>1.26249825276741E-2</c:v>
                </c:pt>
                <c:pt idx="23" formatCode="General">
                  <c:v>1.94771339779941E-2</c:v>
                </c:pt>
                <c:pt idx="24" formatCode="General">
                  <c:v>3.00363736680874E-2</c:v>
                </c:pt>
                <c:pt idx="25" formatCode="General">
                  <c:v>4.6291899851737199E-2</c:v>
                </c:pt>
                <c:pt idx="26" formatCode="General">
                  <c:v>7.1277794337996705E-2</c:v>
                </c:pt>
                <c:pt idx="27" formatCode="General">
                  <c:v>0.109591038009383</c:v>
                </c:pt>
                <c:pt idx="28" formatCode="General">
                  <c:v>0.16812408429793599</c:v>
                </c:pt>
                <c:pt idx="29" formatCode="General">
                  <c:v>0.25704189666536098</c:v>
                </c:pt>
                <c:pt idx="30" formatCode="General">
                  <c:v>0.39094516789538097</c:v>
                </c:pt>
                <c:pt idx="31" formatCode="General">
                  <c:v>0.58991877951599603</c:v>
                </c:pt>
                <c:pt idx="32" formatCode="General">
                  <c:v>0.87962161819523899</c:v>
                </c:pt>
                <c:pt idx="33" formatCode="General">
                  <c:v>1.28858483311121</c:v>
                </c:pt>
                <c:pt idx="34" formatCode="General">
                  <c:v>1.83962939545586</c:v>
                </c:pt>
                <c:pt idx="35" formatCode="General">
                  <c:v>2.5321847002879601</c:v>
                </c:pt>
                <c:pt idx="36" formatCode="General">
                  <c:v>3.31701807921345</c:v>
                </c:pt>
                <c:pt idx="37" formatCode="General">
                  <c:v>4.0785821528096697</c:v>
                </c:pt>
                <c:pt idx="38" formatCode="General">
                  <c:v>4.6560143770798899</c:v>
                </c:pt>
                <c:pt idx="39" formatCode="General">
                  <c:v>4.9217934662261502</c:v>
                </c:pt>
                <c:pt idx="40" formatCode="General">
                  <c:v>4.8763528790140898</c:v>
                </c:pt>
                <c:pt idx="41" formatCode="General">
                  <c:v>4.6686893982460997</c:v>
                </c:pt>
                <c:pt idx="42" formatCode="General">
                  <c:v>4.5075779654692401</c:v>
                </c:pt>
                <c:pt idx="43" formatCode="General">
                  <c:v>4.5317012038224496</c:v>
                </c:pt>
                <c:pt idx="44" formatCode="General">
                  <c:v>4.7298402254448497</c:v>
                </c:pt>
                <c:pt idx="45" formatCode="General">
                  <c:v>4.9534370175782296</c:v>
                </c:pt>
                <c:pt idx="46" formatCode="General">
                  <c:v>5.0168414931972096</c:v>
                </c:pt>
                <c:pt idx="47" formatCode="General">
                  <c:v>4.8300544383301096</c:v>
                </c:pt>
                <c:pt idx="48" formatCode="General">
                  <c:v>4.4659996403067099</c:v>
                </c:pt>
                <c:pt idx="49" formatCode="General">
                  <c:v>4.10914900367424</c:v>
                </c:pt>
                <c:pt idx="50" formatCode="General">
                  <c:v>3.9394968424196501</c:v>
                </c:pt>
                <c:pt idx="51" formatCode="General">
                  <c:v>4.0391652785999002</c:v>
                </c:pt>
                <c:pt idx="52" formatCode="General">
                  <c:v>4.3560280644479796</c:v>
                </c:pt>
                <c:pt idx="53" formatCode="General">
                  <c:v>4.7228143739167701</c:v>
                </c:pt>
                <c:pt idx="54" formatCode="General">
                  <c:v>4.9343599381458798</c:v>
                </c:pt>
                <c:pt idx="55" formatCode="General">
                  <c:v>4.8647589795999897</c:v>
                </c:pt>
                <c:pt idx="56" formatCode="General">
                  <c:v>4.5496298528963202</c:v>
                </c:pt>
                <c:pt idx="57" formatCode="General">
                  <c:v>4.1616784257261799</c:v>
                </c:pt>
                <c:pt idx="58" formatCode="General">
                  <c:v>3.9029720026144301</c:v>
                </c:pt>
                <c:pt idx="59" formatCode="General">
                  <c:v>3.9001377882418602</c:v>
                </c:pt>
                <c:pt idx="60" formatCode="General">
                  <c:v>4.1512096997581498</c:v>
                </c:pt>
                <c:pt idx="61" formatCode="General">
                  <c:v>4.52334014265048</c:v>
                </c:pt>
                <c:pt idx="62" formatCode="General">
                  <c:v>4.8010631755792899</c:v>
                </c:pt>
                <c:pt idx="63" formatCode="General">
                  <c:v>4.7865857553838804</c:v>
                </c:pt>
                <c:pt idx="64" formatCode="General">
                  <c:v>4.4064453271522597</c:v>
                </c:pt>
                <c:pt idx="65" formatCode="General">
                  <c:v>3.7414121592658098</c:v>
                </c:pt>
                <c:pt idx="66" formatCode="General">
                  <c:v>2.95686341638975</c:v>
                </c:pt>
                <c:pt idx="67" formatCode="General">
                  <c:v>2.2051938462683802</c:v>
                </c:pt>
                <c:pt idx="68" formatCode="General">
                  <c:v>1.5741243691817</c:v>
                </c:pt>
                <c:pt idx="69" formatCode="General">
                  <c:v>1.0887884131855801</c:v>
                </c:pt>
                <c:pt idx="70" formatCode="General">
                  <c:v>0.73677012880069903</c:v>
                </c:pt>
                <c:pt idx="71" formatCode="General">
                  <c:v>0.491201709677835</c:v>
                </c:pt>
                <c:pt idx="72" formatCode="General">
                  <c:v>0.32424338610567699</c:v>
                </c:pt>
                <c:pt idx="73" formatCode="General">
                  <c:v>0.21263216830908199</c:v>
                </c:pt>
                <c:pt idx="74" formatCode="General">
                  <c:v>0.13883976890269401</c:v>
                </c:pt>
                <c:pt idx="75" formatCode="General">
                  <c:v>9.0401393432801902E-2</c:v>
                </c:pt>
                <c:pt idx="76" formatCode="General">
                  <c:v>5.8754251920485501E-2</c:v>
                </c:pt>
                <c:pt idx="77" formatCode="General">
                  <c:v>3.8140406095617502E-2</c:v>
                </c:pt>
                <c:pt idx="78" formatCode="General">
                  <c:v>2.4739726975123701E-2</c:v>
                </c:pt>
                <c:pt idx="79" formatCode="General">
                  <c:v>1.6039330976984199E-2</c:v>
                </c:pt>
                <c:pt idx="80" formatCode="General">
                  <c:v>1.03952776754447E-2</c:v>
                </c:pt>
              </c:numCache>
            </c:numRef>
          </c:val>
          <c:smooth val="0"/>
          <c:extLst>
            <c:ext xmlns:c16="http://schemas.microsoft.com/office/drawing/2014/chart" uri="{C3380CC4-5D6E-409C-BE32-E72D297353CC}">
              <c16:uniqueId val="{00000002-250E-2944-8EDD-662013F44881}"/>
            </c:ext>
          </c:extLst>
        </c:ser>
        <c:ser>
          <c:idx val="18"/>
          <c:order val="3"/>
          <c:tx>
            <c:strRef>
              <c:f>DepBank!$T$1</c:f>
              <c:strCache>
                <c:ptCount val="1"/>
                <c:pt idx="0">
                  <c:v>EDDEP36</c:v>
                </c:pt>
              </c:strCache>
            </c:strRef>
          </c:tx>
          <c:spPr>
            <a:ln w="28575" cap="rnd">
              <a:solidFill>
                <a:schemeClr val="accent1">
                  <a:lumMod val="80000"/>
                </a:schemeClr>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DepBank!$T$2:$T$82</c:f>
              <c:numCache>
                <c:formatCode>0.00E+00</c:formatCode>
                <c:ptCount val="81"/>
                <c:pt idx="0">
                  <c:v>6.9811435766821498E-5</c:v>
                </c:pt>
                <c:pt idx="1">
                  <c:v>9.8898496580247897E-5</c:v>
                </c:pt>
                <c:pt idx="2" formatCode="General">
                  <c:v>1.4010445388662999E-4</c:v>
                </c:pt>
                <c:pt idx="3" formatCode="General">
                  <c:v>1.9847826930196401E-4</c:v>
                </c:pt>
                <c:pt idx="4" formatCode="General">
                  <c:v>2.8117211359208398E-4</c:v>
                </c:pt>
                <c:pt idx="5" formatCode="General">
                  <c:v>3.9831719942618398E-4</c:v>
                </c:pt>
                <c:pt idx="6" formatCode="General">
                  <c:v>5.6426404667621799E-4</c:v>
                </c:pt>
                <c:pt idx="7" formatCode="General">
                  <c:v>7.9933853029563599E-4</c:v>
                </c:pt>
                <c:pt idx="8" formatCode="General">
                  <c:v>1.13232762509325E-3</c:v>
                </c:pt>
                <c:pt idx="9" formatCode="General">
                  <c:v>1.6039968941017201E-3</c:v>
                </c:pt>
                <c:pt idx="10" formatCode="General">
                  <c:v>2.2720656187057999E-3</c:v>
                </c:pt>
                <c:pt idx="11" formatCode="General">
                  <c:v>3.2182389161069199E-3</c:v>
                </c:pt>
                <c:pt idx="12" formatCode="General">
                  <c:v>4.5581378849086796E-3</c:v>
                </c:pt>
                <c:pt idx="13" formatCode="General">
                  <c:v>6.4553031758176199E-3</c:v>
                </c:pt>
                <c:pt idx="14" formatCode="General">
                  <c:v>9.1409049831231506E-3</c:v>
                </c:pt>
                <c:pt idx="15" formatCode="General">
                  <c:v>1.29414086681638E-2</c:v>
                </c:pt>
                <c:pt idx="16" formatCode="General">
                  <c:v>1.83172544619905E-2</c:v>
                </c:pt>
                <c:pt idx="17" formatCode="General">
                  <c:v>2.5916629846542801E-2</c:v>
                </c:pt>
                <c:pt idx="18" formatCode="General">
                  <c:v>3.6649609663034398E-2</c:v>
                </c:pt>
                <c:pt idx="19" formatCode="General">
                  <c:v>5.1789147732631102E-2</c:v>
                </c:pt>
                <c:pt idx="20" formatCode="General">
                  <c:v>7.3106176684066299E-2</c:v>
                </c:pt>
                <c:pt idx="21" formatCode="General">
                  <c:v>0.103045383032161</c:v>
                </c:pt>
                <c:pt idx="22" formatCode="General">
                  <c:v>0.144943942623454</c:v>
                </c:pt>
                <c:pt idx="23" formatCode="General">
                  <c:v>0.203283550318545</c:v>
                </c:pt>
                <c:pt idx="24" formatCode="General">
                  <c:v>0.28393931164775499</c:v>
                </c:pt>
                <c:pt idx="25" formatCode="General">
                  <c:v>0.39433646345481099</c:v>
                </c:pt>
                <c:pt idx="26" formatCode="General">
                  <c:v>0.54333423643109502</c:v>
                </c:pt>
                <c:pt idx="27" formatCode="General">
                  <c:v>0.74051983800367105</c:v>
                </c:pt>
                <c:pt idx="28" formatCode="General">
                  <c:v>0.99444519268852805</c:v>
                </c:pt>
                <c:pt idx="29" formatCode="General">
                  <c:v>1.3093003128409699</c:v>
                </c:pt>
                <c:pt idx="30" formatCode="General">
                  <c:v>1.6798802702329501</c:v>
                </c:pt>
                <c:pt idx="31" formatCode="General">
                  <c:v>2.0858802465994399</c:v>
                </c:pt>
                <c:pt idx="32" formatCode="General">
                  <c:v>2.4886427883866098</c:v>
                </c:pt>
                <c:pt idx="33" formatCode="General">
                  <c:v>2.83529258892221</c:v>
                </c:pt>
                <c:pt idx="34" formatCode="General">
                  <c:v>3.0737474380755798</c:v>
                </c:pt>
                <c:pt idx="35" formatCode="General">
                  <c:v>3.1750994418242602</c:v>
                </c:pt>
                <c:pt idx="36" formatCode="General">
                  <c:v>3.1510552932101601</c:v>
                </c:pt>
                <c:pt idx="37" formatCode="General">
                  <c:v>3.0532483635265999</c:v>
                </c:pt>
                <c:pt idx="38" formatCode="General">
                  <c:v>2.95241237472767</c:v>
                </c:pt>
                <c:pt idx="39" formatCode="General">
                  <c:v>2.9087322626588499</c:v>
                </c:pt>
                <c:pt idx="40" formatCode="General">
                  <c:v>2.9480652648032701</c:v>
                </c:pt>
                <c:pt idx="41" formatCode="General">
                  <c:v>3.0529890035209002</c:v>
                </c:pt>
                <c:pt idx="42" formatCode="General">
                  <c:v>3.1712287959833598</c:v>
                </c:pt>
                <c:pt idx="43" formatCode="General">
                  <c:v>3.2393379080605298</c:v>
                </c:pt>
                <c:pt idx="44" formatCode="General">
                  <c:v>3.21314960722711</c:v>
                </c:pt>
                <c:pt idx="45" formatCode="General">
                  <c:v>3.0901191140053901</c:v>
                </c:pt>
                <c:pt idx="46" formatCode="General">
                  <c:v>2.9107986822829699</c:v>
                </c:pt>
                <c:pt idx="47" formatCode="General">
                  <c:v>2.7396324057822001</c:v>
                </c:pt>
                <c:pt idx="48" formatCode="General">
                  <c:v>2.63760315758622</c:v>
                </c:pt>
                <c:pt idx="49" formatCode="General">
                  <c:v>2.6400231490125399</c:v>
                </c:pt>
                <c:pt idx="50" formatCode="General">
                  <c:v>2.7452890610784202</c:v>
                </c:pt>
                <c:pt idx="51" formatCode="General">
                  <c:v>2.9149427729242299</c:v>
                </c:pt>
                <c:pt idx="52" formatCode="General">
                  <c:v>3.0850846262024199</c:v>
                </c:pt>
                <c:pt idx="53" formatCode="General">
                  <c:v>3.1887782345893698</c:v>
                </c:pt>
                <c:pt idx="54" formatCode="General">
                  <c:v>3.1834925953283602</c:v>
                </c:pt>
                <c:pt idx="55" formatCode="General">
                  <c:v>3.0704374783509598</c:v>
                </c:pt>
                <c:pt idx="56" formatCode="General">
                  <c:v>2.8939426944443101</c:v>
                </c:pt>
                <c:pt idx="57" formatCode="General">
                  <c:v>2.72133534451548</c:v>
                </c:pt>
                <c:pt idx="58" formatCode="General">
                  <c:v>2.6155810873323002</c:v>
                </c:pt>
                <c:pt idx="59" formatCode="General">
                  <c:v>2.6133989496263901</c:v>
                </c:pt>
                <c:pt idx="60" formatCode="General">
                  <c:v>2.71405461465273</c:v>
                </c:pt>
                <c:pt idx="61" formatCode="General">
                  <c:v>2.8787165226673102</c:v>
                </c:pt>
                <c:pt idx="62" formatCode="General">
                  <c:v>3.0403304223193199</c:v>
                </c:pt>
                <c:pt idx="63" formatCode="General">
                  <c:v>3.1242272200770902</c:v>
                </c:pt>
                <c:pt idx="64" formatCode="General">
                  <c:v>3.0747492085767898</c:v>
                </c:pt>
                <c:pt idx="65" formatCode="General">
                  <c:v>2.87584527396247</c:v>
                </c:pt>
                <c:pt idx="66" formatCode="General">
                  <c:v>2.5537158982069101</c:v>
                </c:pt>
                <c:pt idx="67" formatCode="General">
                  <c:v>2.1609347432478101</c:v>
                </c:pt>
                <c:pt idx="68" formatCode="General">
                  <c:v>1.7536758471625</c:v>
                </c:pt>
                <c:pt idx="69" formatCode="General">
                  <c:v>1.3749950441409799</c:v>
                </c:pt>
                <c:pt idx="70" formatCode="General">
                  <c:v>1.0491043775632301</c:v>
                </c:pt>
                <c:pt idx="71" formatCode="General">
                  <c:v>0.78388553630610502</c:v>
                </c:pt>
                <c:pt idx="72" formatCode="General">
                  <c:v>0.57659641603547596</c:v>
                </c:pt>
                <c:pt idx="73" formatCode="General">
                  <c:v>0.41924193487960398</c:v>
                </c:pt>
                <c:pt idx="74" formatCode="General">
                  <c:v>0.30227045247254603</c:v>
                </c:pt>
                <c:pt idx="75" formatCode="General">
                  <c:v>0.21661223983515801</c:v>
                </c:pt>
                <c:pt idx="76" formatCode="General">
                  <c:v>0.15455177358597599</c:v>
                </c:pt>
                <c:pt idx="77" formatCode="General">
                  <c:v>0.10992870116492599</c:v>
                </c:pt>
                <c:pt idx="78" formatCode="General">
                  <c:v>7.8016193736029096E-2</c:v>
                </c:pt>
                <c:pt idx="79" formatCode="General">
                  <c:v>5.5280815501757397E-2</c:v>
                </c:pt>
                <c:pt idx="80" formatCode="General">
                  <c:v>3.9127252887894398E-2</c:v>
                </c:pt>
              </c:numCache>
            </c:numRef>
          </c:val>
          <c:smooth val="0"/>
          <c:extLst>
            <c:ext xmlns:c16="http://schemas.microsoft.com/office/drawing/2014/chart" uri="{C3380CC4-5D6E-409C-BE32-E72D297353CC}">
              <c16:uniqueId val="{00000003-250E-2944-8EDD-662013F44881}"/>
            </c:ext>
          </c:extLst>
        </c:ser>
        <c:ser>
          <c:idx val="3"/>
          <c:order val="4"/>
          <c:tx>
            <c:strRef>
              <c:f>DepBank!$K$1</c:f>
              <c:strCache>
                <c:ptCount val="1"/>
                <c:pt idx="0">
                  <c:v>EDDEP22</c:v>
                </c:pt>
              </c:strCache>
            </c:strRef>
          </c:tx>
          <c:spPr>
            <a:ln w="28575" cap="rnd">
              <a:solidFill>
                <a:schemeClr val="accent4"/>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DepBank!$K$2:$K$82</c:f>
              <c:numCache>
                <c:formatCode>0.00E+00</c:formatCode>
                <c:ptCount val="81"/>
                <c:pt idx="0">
                  <c:v>8.9033777452019299E-7</c:v>
                </c:pt>
                <c:pt idx="1">
                  <c:v>1.3242530685194899E-6</c:v>
                </c:pt>
                <c:pt idx="2">
                  <c:v>1.9696414019608101E-6</c:v>
                </c:pt>
                <c:pt idx="3">
                  <c:v>2.9295662511196802E-6</c:v>
                </c:pt>
                <c:pt idx="4">
                  <c:v>4.3573200185903999E-6</c:v>
                </c:pt>
                <c:pt idx="5">
                  <c:v>6.4809034650517904E-6</c:v>
                </c:pt>
                <c:pt idx="6">
                  <c:v>9.6394352556170204E-6</c:v>
                </c:pt>
                <c:pt idx="7">
                  <c:v>1.4337305654697501E-5</c:v>
                </c:pt>
                <c:pt idx="8">
                  <c:v>2.1324721652667001E-5</c:v>
                </c:pt>
                <c:pt idx="9">
                  <c:v>3.1717504530455901E-5</c:v>
                </c:pt>
                <c:pt idx="10">
                  <c:v>4.7175267440458398E-5</c:v>
                </c:pt>
                <c:pt idx="11">
                  <c:v>7.01664195694659E-5</c:v>
                </c:pt>
                <c:pt idx="12" formatCode="General">
                  <c:v>1.04362300460895E-4</c:v>
                </c:pt>
                <c:pt idx="13" formatCode="General">
                  <c:v>1.5522335030071201E-4</c:v>
                </c:pt>
                <c:pt idx="14" formatCode="General">
                  <c:v>2.3087084689529E-4</c:v>
                </c:pt>
                <c:pt idx="15" formatCode="General">
                  <c:v>3.4338325052451699E-4</c:v>
                </c:pt>
                <c:pt idx="16" formatCode="General">
                  <c:v>5.1072380017442101E-4</c:v>
                </c:pt>
                <c:pt idx="17" formatCode="General">
                  <c:v>7.5960635876307395E-4</c:v>
                </c:pt>
                <c:pt idx="18" formatCode="General">
                  <c:v>1.1297553367014899E-3</c:v>
                </c:pt>
                <c:pt idx="19" formatCode="General">
                  <c:v>1.6802359366562801E-3</c:v>
                </c:pt>
                <c:pt idx="20" formatCode="General">
                  <c:v>2.49885669061891E-3</c:v>
                </c:pt>
                <c:pt idx="21" formatCode="General">
                  <c:v>3.71612608275193E-3</c:v>
                </c:pt>
                <c:pt idx="22" formatCode="General">
                  <c:v>5.52594844762815E-3</c:v>
                </c:pt>
                <c:pt idx="23" formatCode="General">
                  <c:v>8.21626787961377E-3</c:v>
                </c:pt>
                <c:pt idx="24" formatCode="General">
                  <c:v>1.22143413710761E-2</c:v>
                </c:pt>
                <c:pt idx="25" formatCode="General">
                  <c:v>1.8153402851009099E-2</c:v>
                </c:pt>
                <c:pt idx="26" formatCode="General">
                  <c:v>2.6970333994112101E-2</c:v>
                </c:pt>
                <c:pt idx="27" formatCode="General">
                  <c:v>4.0047679390931297E-2</c:v>
                </c:pt>
                <c:pt idx="28" formatCode="General">
                  <c:v>5.9417746654648398E-2</c:v>
                </c:pt>
                <c:pt idx="29" formatCode="General">
                  <c:v>8.8050658163714907E-2</c:v>
                </c:pt>
                <c:pt idx="30" formatCode="General">
                  <c:v>0.13024926466585099</c:v>
                </c:pt>
                <c:pt idx="31" formatCode="General">
                  <c:v>0.19216496049297799</c:v>
                </c:pt>
                <c:pt idx="32" formatCode="General">
                  <c:v>0.28241482931066297</c:v>
                </c:pt>
                <c:pt idx="33" formatCode="General">
                  <c:v>0.41269341800371101</c:v>
                </c:pt>
                <c:pt idx="34" formatCode="General">
                  <c:v>0.59808411531752403</c:v>
                </c:pt>
                <c:pt idx="35" formatCode="General">
                  <c:v>0.85642926956436904</c:v>
                </c:pt>
                <c:pt idx="36" formatCode="General">
                  <c:v>1.2056164744626501</c:v>
                </c:pt>
                <c:pt idx="37" formatCode="General">
                  <c:v>1.6572420869276601</c:v>
                </c:pt>
                <c:pt idx="38" formatCode="General">
                  <c:v>2.2057121533805999</c:v>
                </c:pt>
                <c:pt idx="39" formatCode="General">
                  <c:v>2.8150893670386301</c:v>
                </c:pt>
                <c:pt idx="40" formatCode="General">
                  <c:v>3.4127314757221701</c:v>
                </c:pt>
                <c:pt idx="41" formatCode="General">
                  <c:v>3.9042950813992099</c:v>
                </c:pt>
                <c:pt idx="42" formatCode="General">
                  <c:v>4.2162088753990599</c:v>
                </c:pt>
                <c:pt idx="43" formatCode="General">
                  <c:v>4.34317050669081</c:v>
                </c:pt>
                <c:pt idx="44" formatCode="General">
                  <c:v>4.3561823273828502</c:v>
                </c:pt>
                <c:pt idx="45" formatCode="General">
                  <c:v>4.3512316499556603</c:v>
                </c:pt>
                <c:pt idx="46" formatCode="General">
                  <c:v>4.37596035501545</c:v>
                </c:pt>
                <c:pt idx="47" formatCode="General">
                  <c:v>4.3973107906606304</c:v>
                </c:pt>
                <c:pt idx="48" formatCode="General">
                  <c:v>4.3390350853082102</c:v>
                </c:pt>
                <c:pt idx="49" formatCode="General">
                  <c:v>4.15728972197702</c:v>
                </c:pt>
                <c:pt idx="50" formatCode="General">
                  <c:v>3.88926945852061</c:v>
                </c:pt>
                <c:pt idx="51" formatCode="General">
                  <c:v>3.6371820038700502</c:v>
                </c:pt>
                <c:pt idx="52" formatCode="General">
                  <c:v>3.5084252401198999</c:v>
                </c:pt>
                <c:pt idx="53" formatCode="General">
                  <c:v>3.5583021514139999</c:v>
                </c:pt>
                <c:pt idx="54" formatCode="General">
                  <c:v>3.7631546129875502</c:v>
                </c:pt>
                <c:pt idx="55" formatCode="General">
                  <c:v>4.0302481108041697</c:v>
                </c:pt>
                <c:pt idx="56" formatCode="General">
                  <c:v>4.2430911782155798</c:v>
                </c:pt>
                <c:pt idx="57" formatCode="General">
                  <c:v>4.3267546577341802</c:v>
                </c:pt>
                <c:pt idx="58" formatCode="General">
                  <c:v>4.29265194995532</c:v>
                </c:pt>
                <c:pt idx="59" formatCode="General">
                  <c:v>4.2228360231000002</c:v>
                </c:pt>
                <c:pt idx="60" formatCode="General">
                  <c:v>4.2003443884270304</c:v>
                </c:pt>
                <c:pt idx="61" formatCode="General">
                  <c:v>4.2392716914237196</c:v>
                </c:pt>
                <c:pt idx="62" formatCode="General">
                  <c:v>4.2673430916754196</c:v>
                </c:pt>
                <c:pt idx="63" formatCode="General">
                  <c:v>4.1729866562545803</c:v>
                </c:pt>
                <c:pt idx="64" formatCode="General">
                  <c:v>3.8811928883632398</c:v>
                </c:pt>
                <c:pt idx="65" formatCode="General">
                  <c:v>3.4000313106407698</c:v>
                </c:pt>
                <c:pt idx="66" formatCode="General">
                  <c:v>2.8072874102524299</c:v>
                </c:pt>
                <c:pt idx="67" formatCode="General">
                  <c:v>2.2003194230902099</c:v>
                </c:pt>
                <c:pt idx="68" formatCode="General">
                  <c:v>1.65327773556345</c:v>
                </c:pt>
                <c:pt idx="69" formatCode="General">
                  <c:v>1.2026739060887299</c:v>
                </c:pt>
                <c:pt idx="70" formatCode="General">
                  <c:v>0.85427603341753</c:v>
                </c:pt>
                <c:pt idx="71" formatCode="General">
                  <c:v>0.59653928055233096</c:v>
                </c:pt>
                <c:pt idx="72" formatCode="General">
                  <c:v>0.41160462944699699</c:v>
                </c:pt>
                <c:pt idx="73" formatCode="General">
                  <c:v>0.281658072602613</c:v>
                </c:pt>
                <c:pt idx="74" formatCode="General">
                  <c:v>0.191644327074384</c:v>
                </c:pt>
                <c:pt idx="75" formatCode="General">
                  <c:v>0.12989366388758899</c:v>
                </c:pt>
                <c:pt idx="76" formatCode="General">
                  <c:v>8.7808996731244801E-2</c:v>
                </c:pt>
                <c:pt idx="77" formatCode="General">
                  <c:v>5.9254083654260201E-2</c:v>
                </c:pt>
                <c:pt idx="78" formatCode="General">
                  <c:v>3.9937101067489697E-2</c:v>
                </c:pt>
                <c:pt idx="79" formatCode="General">
                  <c:v>2.68957415408272E-2</c:v>
                </c:pt>
                <c:pt idx="80" formatCode="General">
                  <c:v>1.8103139675696898E-2</c:v>
                </c:pt>
              </c:numCache>
            </c:numRef>
          </c:val>
          <c:smooth val="0"/>
          <c:extLst>
            <c:ext xmlns:c16="http://schemas.microsoft.com/office/drawing/2014/chart" uri="{C3380CC4-5D6E-409C-BE32-E72D297353CC}">
              <c16:uniqueId val="{00000004-250E-2944-8EDD-662013F44881}"/>
            </c:ext>
          </c:extLst>
        </c:ser>
        <c:ser>
          <c:idx val="5"/>
          <c:order val="5"/>
          <c:tx>
            <c:strRef>
              <c:f>DepBank!$V$1</c:f>
              <c:strCache>
                <c:ptCount val="1"/>
                <c:pt idx="0">
                  <c:v>EDDEP41</c:v>
                </c:pt>
              </c:strCache>
            </c:strRef>
          </c:tx>
          <c:spPr>
            <a:ln w="28575" cap="rnd">
              <a:solidFill>
                <a:schemeClr val="accent6"/>
              </a:solidFill>
              <a:round/>
            </a:ln>
            <a:effectLst/>
          </c:spPr>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DepBank!$V$2:$V$82</c:f>
              <c:numCache>
                <c:formatCode>0.00E+00</c:formatCode>
                <c:ptCount val="81"/>
                <c:pt idx="0">
                  <c:v>3.0177598325189102E-8</c:v>
                </c:pt>
                <c:pt idx="1">
                  <c:v>4.7111440523208399E-8</c:v>
                </c:pt>
                <c:pt idx="2">
                  <c:v>7.3547530261649503E-8</c:v>
                </c:pt>
                <c:pt idx="3">
                  <c:v>1.14817953758691E-7</c:v>
                </c:pt>
                <c:pt idx="4">
                  <c:v>1.7924684116048399E-7</c:v>
                </c:pt>
                <c:pt idx="5">
                  <c:v>2.79829320216231E-7</c:v>
                </c:pt>
                <c:pt idx="6">
                  <c:v>4.3685259667721803E-7</c:v>
                </c:pt>
                <c:pt idx="7">
                  <c:v>6.8198782522514695E-7</c:v>
                </c:pt>
                <c:pt idx="8">
                  <c:v>1.0646780878572901E-6</c:v>
                </c:pt>
                <c:pt idx="9">
                  <c:v>1.66211091209794E-6</c:v>
                </c:pt>
                <c:pt idx="10">
                  <c:v>2.5947867456455101E-6</c:v>
                </c:pt>
                <c:pt idx="11">
                  <c:v>4.0508234746226197E-6</c:v>
                </c:pt>
                <c:pt idx="12">
                  <c:v>6.32389906359478E-6</c:v>
                </c:pt>
                <c:pt idx="13">
                  <c:v>9.87248505762451E-6</c:v>
                </c:pt>
                <c:pt idx="14">
                  <c:v>1.5412317728030501E-5</c:v>
                </c:pt>
                <c:pt idx="15">
                  <c:v>2.4060756934451401E-5</c:v>
                </c:pt>
                <c:pt idx="16">
                  <c:v>3.7562146800578398E-5</c:v>
                </c:pt>
                <c:pt idx="17">
                  <c:v>5.8639626281620997E-5</c:v>
                </c:pt>
                <c:pt idx="18">
                  <c:v>9.1544332884453905E-5</c:v>
                </c:pt>
                <c:pt idx="19" formatCode="General">
                  <c:v>1.4291273351901799E-4</c:v>
                </c:pt>
                <c:pt idx="20" formatCode="General">
                  <c:v>2.23104908953578E-4</c:v>
                </c:pt>
                <c:pt idx="21" formatCode="General">
                  <c:v>3.4829348913747998E-4</c:v>
                </c:pt>
                <c:pt idx="22" formatCode="General">
                  <c:v>5.4372400889962202E-4</c:v>
                </c:pt>
                <c:pt idx="23" formatCode="General">
                  <c:v>8.4880291687389599E-4</c:v>
                </c:pt>
                <c:pt idx="24" formatCode="General">
                  <c:v>1.3250361321785499E-3</c:v>
                </c:pt>
                <c:pt idx="25" formatCode="General">
                  <c:v>2.0684111894716199E-3</c:v>
                </c:pt>
                <c:pt idx="26" formatCode="General">
                  <c:v>3.22870057792846E-3</c:v>
                </c:pt>
                <c:pt idx="27" formatCode="General">
                  <c:v>5.03953139227197E-3</c:v>
                </c:pt>
                <c:pt idx="28" formatCode="General">
                  <c:v>7.8651686639782305E-3</c:v>
                </c:pt>
                <c:pt idx="29" formatCode="General">
                  <c:v>1.22731623950248E-2</c:v>
                </c:pt>
                <c:pt idx="30" formatCode="General">
                  <c:v>1.91468159762672E-2</c:v>
                </c:pt>
                <c:pt idx="31" formatCode="General">
                  <c:v>2.9858474703904299E-2</c:v>
                </c:pt>
                <c:pt idx="32" formatCode="General">
                  <c:v>4.6534507912303E-2</c:v>
                </c:pt>
                <c:pt idx="33" formatCode="General">
                  <c:v>7.2455606263672201E-2</c:v>
                </c:pt>
                <c:pt idx="34" formatCode="General">
                  <c:v>0.112649620880499</c:v>
                </c:pt>
                <c:pt idx="35" formatCode="General">
                  <c:v>0.174740830325429</c:v>
                </c:pt>
                <c:pt idx="36" formatCode="General">
                  <c:v>0.27009718693009799</c:v>
                </c:pt>
                <c:pt idx="37" formatCode="General">
                  <c:v>0.415212517007846</c:v>
                </c:pt>
                <c:pt idx="38" formatCode="General">
                  <c:v>0.63296238641596603</c:v>
                </c:pt>
                <c:pt idx="39" formatCode="General">
                  <c:v>0.952692205392217</c:v>
                </c:pt>
                <c:pt idx="40" formatCode="General">
                  <c:v>1.4068544592187999</c:v>
                </c:pt>
                <c:pt idx="41" formatCode="General">
                  <c:v>2.0204067178113498</c:v>
                </c:pt>
                <c:pt idx="42" formatCode="General">
                  <c:v>2.7894515899453598</c:v>
                </c:pt>
                <c:pt idx="43" formatCode="General">
                  <c:v>3.6527820519285599</c:v>
                </c:pt>
                <c:pt idx="44" formatCode="General">
                  <c:v>4.4784225868857002</c:v>
                </c:pt>
                <c:pt idx="45" formatCode="General">
                  <c:v>5.1029834123333</c:v>
                </c:pt>
                <c:pt idx="46" formatCode="General">
                  <c:v>5.4312333270736399</c:v>
                </c:pt>
                <c:pt idx="47" formatCode="General">
                  <c:v>5.5171347389277097</c:v>
                </c:pt>
                <c:pt idx="48" formatCode="General">
                  <c:v>5.5191808121699202</c:v>
                </c:pt>
                <c:pt idx="49" formatCode="General">
                  <c:v>5.5495516014392203</c:v>
                </c:pt>
                <c:pt idx="50" formatCode="General">
                  <c:v>5.5743910918701101</c:v>
                </c:pt>
                <c:pt idx="51" formatCode="General">
                  <c:v>5.4769525973622404</c:v>
                </c:pt>
                <c:pt idx="52" formatCode="General">
                  <c:v>5.2147673185203498</c:v>
                </c:pt>
                <c:pt idx="53" formatCode="General">
                  <c:v>4.8973039578594904</c:v>
                </c:pt>
                <c:pt idx="54" formatCode="General">
                  <c:v>4.7076668715935801</c:v>
                </c:pt>
                <c:pt idx="55" formatCode="General">
                  <c:v>4.7574873831586704</c:v>
                </c:pt>
                <c:pt idx="56" formatCode="General">
                  <c:v>4.9981382816390001</c:v>
                </c:pt>
                <c:pt idx="57" formatCode="General">
                  <c:v>5.2434919379623999</c:v>
                </c:pt>
                <c:pt idx="58" formatCode="General">
                  <c:v>5.2949107643068798</c:v>
                </c:pt>
                <c:pt idx="59" formatCode="General">
                  <c:v>5.0898903819119301</c:v>
                </c:pt>
                <c:pt idx="60" formatCode="General">
                  <c:v>4.75146785507971</c:v>
                </c:pt>
                <c:pt idx="61" formatCode="General">
                  <c:v>4.4945790495230398</c:v>
                </c:pt>
                <c:pt idx="62" formatCode="General">
                  <c:v>4.4771281768765698</c:v>
                </c:pt>
                <c:pt idx="63" formatCode="General">
                  <c:v>4.7012586040745097</c:v>
                </c:pt>
                <c:pt idx="64" formatCode="General">
                  <c:v>5.0042701323353702</c:v>
                </c:pt>
                <c:pt idx="65" formatCode="General">
                  <c:v>5.1407851405871803</c:v>
                </c:pt>
                <c:pt idx="66" formatCode="General">
                  <c:v>4.9256451455179304</c:v>
                </c:pt>
                <c:pt idx="67" formatCode="General">
                  <c:v>4.3437088214435597</c:v>
                </c:pt>
                <c:pt idx="68" formatCode="General">
                  <c:v>3.5358302087287199</c:v>
                </c:pt>
                <c:pt idx="69" formatCode="General">
                  <c:v>2.68908842820729</c:v>
                </c:pt>
                <c:pt idx="70" formatCode="General">
                  <c:v>1.9398512438459199</c:v>
                </c:pt>
                <c:pt idx="71" formatCode="General">
                  <c:v>1.34636771351784</c:v>
                </c:pt>
                <c:pt idx="72" formatCode="General">
                  <c:v>0.90955742441610499</c:v>
                </c:pt>
                <c:pt idx="73" formatCode="General">
                  <c:v>0.60330115205887402</c:v>
                </c:pt>
                <c:pt idx="74" formatCode="General">
                  <c:v>0.39531229009415503</c:v>
                </c:pt>
                <c:pt idx="75" formatCode="General">
                  <c:v>0.256961537987762</c:v>
                </c:pt>
                <c:pt idx="76" formatCode="General">
                  <c:v>0.16616212119551499</c:v>
                </c:pt>
                <c:pt idx="77" formatCode="General">
                  <c:v>0.10708553142145399</c:v>
                </c:pt>
                <c:pt idx="78" formatCode="General">
                  <c:v>6.8862825761546106E-2</c:v>
                </c:pt>
                <c:pt idx="79" formatCode="General">
                  <c:v>4.4221264805271103E-2</c:v>
                </c:pt>
                <c:pt idx="80" formatCode="General">
                  <c:v>2.83718161703078E-2</c:v>
                </c:pt>
              </c:numCache>
            </c:numRef>
          </c:val>
          <c:smooth val="0"/>
          <c:extLst>
            <c:ext xmlns:c16="http://schemas.microsoft.com/office/drawing/2014/chart" uri="{C3380CC4-5D6E-409C-BE32-E72D297353CC}">
              <c16:uniqueId val="{00000005-250E-2944-8EDD-662013F44881}"/>
            </c:ext>
          </c:extLst>
        </c:ser>
        <c:dLbls>
          <c:showLegendKey val="0"/>
          <c:showVal val="0"/>
          <c:showCatName val="0"/>
          <c:showSerName val="0"/>
          <c:showPercent val="0"/>
          <c:showBubbleSize val="0"/>
        </c:dLbls>
        <c:smooth val="0"/>
        <c:axId val="796759167"/>
        <c:axId val="782393215"/>
      </c:lineChart>
      <c:catAx>
        <c:axId val="796759167"/>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393215"/>
        <c:crosses val="autoZero"/>
        <c:auto val="1"/>
        <c:lblAlgn val="ctr"/>
        <c:lblOffset val="100"/>
        <c:noMultiLvlLbl val="0"/>
      </c:catAx>
      <c:valAx>
        <c:axId val="7823932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759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PROMIS Depresions</a:t>
            </a:r>
            <a:r>
              <a:rPr lang="en-US" baseline="0"/>
              <a:t> - Simulated CAT (N=4)</a:t>
            </a:r>
            <a:endParaRPr lang="en-US"/>
          </a:p>
        </c:rich>
      </c:tx>
      <c:overlay val="0"/>
      <c:spPr>
        <a:noFill/>
        <a:ln>
          <a:noFill/>
        </a:ln>
        <a:effectLst/>
      </c:spPr>
    </c:title>
    <c:autoTitleDeleted val="0"/>
    <c:plotArea>
      <c:layout/>
      <c:lineChart>
        <c:grouping val="standard"/>
        <c:varyColors val="0"/>
        <c:ser>
          <c:idx val="1"/>
          <c:order val="0"/>
          <c:tx>
            <c:strRef>
              <c:f>DepBank!$B$1</c:f>
              <c:strCache>
                <c:ptCount val="1"/>
                <c:pt idx="0">
                  <c:v>EDDEP04</c:v>
                </c:pt>
              </c:strCache>
            </c:strRef>
          </c:tx>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DepBank!$B$2:$B$82</c:f>
              <c:numCache>
                <c:formatCode>0.00E+00</c:formatCode>
                <c:ptCount val="81"/>
                <c:pt idx="0">
                  <c:v>1.3000008922113699E-7</c:v>
                </c:pt>
                <c:pt idx="1">
                  <c:v>1.9907410237700499E-7</c:v>
                </c:pt>
                <c:pt idx="2">
                  <c:v>3.0484977598443298E-7</c:v>
                </c:pt>
                <c:pt idx="3">
                  <c:v>4.6682810186189398E-7</c:v>
                </c:pt>
                <c:pt idx="4">
                  <c:v>7.1487169022367105E-7</c:v>
                </c:pt>
                <c:pt idx="5">
                  <c:v>1.0947102884920401E-6</c:v>
                </c:pt>
                <c:pt idx="6">
                  <c:v>1.6763715859528201E-6</c:v>
                </c:pt>
                <c:pt idx="7">
                  <c:v>2.5670916114318002E-6</c:v>
                </c:pt>
                <c:pt idx="8">
                  <c:v>3.9310848819034699E-6</c:v>
                </c:pt>
                <c:pt idx="9">
                  <c:v>6.0198191005105099E-6</c:v>
                </c:pt>
                <c:pt idx="10">
                  <c:v>9.2183757568593101E-6</c:v>
                </c:pt>
                <c:pt idx="11">
                  <c:v>1.4116443413000301E-5</c:v>
                </c:pt>
                <c:pt idx="12">
                  <c:v>2.16170313264587E-5</c:v>
                </c:pt>
                <c:pt idx="13">
                  <c:v>3.3102944175858702E-5</c:v>
                </c:pt>
                <c:pt idx="14">
                  <c:v>5.06917050740665E-5</c:v>
                </c:pt>
                <c:pt idx="15">
                  <c:v>7.7625914625791597E-5</c:v>
                </c:pt>
                <c:pt idx="16" formatCode="General">
                  <c:v>1.18870989151671E-4</c:v>
                </c:pt>
                <c:pt idx="17" formatCode="General">
                  <c:v>1.8203042147671601E-4</c:v>
                </c:pt>
                <c:pt idx="18" formatCode="General">
                  <c:v>2.787471704539E-4</c:v>
                </c:pt>
                <c:pt idx="19" formatCode="General">
                  <c:v>4.2684923014862101E-4</c:v>
                </c:pt>
                <c:pt idx="20" formatCode="General">
                  <c:v>6.5363420864778801E-4</c:v>
                </c:pt>
                <c:pt idx="21" formatCode="General">
                  <c:v>1.00089675335496E-3</c:v>
                </c:pt>
                <c:pt idx="22" formatCode="General">
                  <c:v>1.5326216696515899E-3</c:v>
                </c:pt>
                <c:pt idx="23" formatCode="General">
                  <c:v>2.34675163101262E-3</c:v>
                </c:pt>
                <c:pt idx="24" formatCode="General">
                  <c:v>3.59317692269187E-3</c:v>
                </c:pt>
                <c:pt idx="25" formatCode="General">
                  <c:v>5.5012121261482803E-3</c:v>
                </c:pt>
                <c:pt idx="26" formatCode="General">
                  <c:v>8.4215043025593194E-3</c:v>
                </c:pt>
                <c:pt idx="27" formatCode="General">
                  <c:v>1.2889815618122399E-2</c:v>
                </c:pt>
                <c:pt idx="28" formatCode="General">
                  <c:v>1.9723777374732299E-2</c:v>
                </c:pt>
                <c:pt idx="29" formatCode="General">
                  <c:v>3.0168908699426601E-2</c:v>
                </c:pt>
                <c:pt idx="30" formatCode="General">
                  <c:v>4.6117227506342798E-2</c:v>
                </c:pt>
                <c:pt idx="31" formatCode="General">
                  <c:v>7.0430436453931294E-2</c:v>
                </c:pt>
                <c:pt idx="32" formatCode="General">
                  <c:v>0.10740812381105699</c:v>
                </c:pt>
                <c:pt idx="33" formatCode="General">
                  <c:v>0.16344370801112801</c:v>
                </c:pt>
                <c:pt idx="34" formatCode="General">
                  <c:v>0.247891384304818</c:v>
                </c:pt>
                <c:pt idx="35" formatCode="General">
                  <c:v>0.37409050229770402</c:v>
                </c:pt>
                <c:pt idx="36" formatCode="General">
                  <c:v>0.56028840377758204</c:v>
                </c:pt>
                <c:pt idx="37" formatCode="General">
                  <c:v>0.82975251071335099</c:v>
                </c:pt>
                <c:pt idx="38" formatCode="General">
                  <c:v>1.20855531634804</c:v>
                </c:pt>
                <c:pt idx="39" formatCode="General">
                  <c:v>1.71849991906598</c:v>
                </c:pt>
                <c:pt idx="40" formatCode="General">
                  <c:v>2.3625247589741001</c:v>
                </c:pt>
                <c:pt idx="41" formatCode="General">
                  <c:v>3.1036058720039499</c:v>
                </c:pt>
                <c:pt idx="42" formatCode="General">
                  <c:v>3.8490434163564902</c:v>
                </c:pt>
                <c:pt idx="43" formatCode="General">
                  <c:v>4.4653624945456896</c:v>
                </c:pt>
                <c:pt idx="44" formatCode="General">
                  <c:v>4.8413801407378001</c:v>
                </c:pt>
                <c:pt idx="45" formatCode="General">
                  <c:v>4.9676284105641297</c:v>
                </c:pt>
                <c:pt idx="46" formatCode="General">
                  <c:v>4.9531844088941002</c:v>
                </c:pt>
                <c:pt idx="47" formatCode="General">
                  <c:v>4.9417899930167799</c:v>
                </c:pt>
                <c:pt idx="48" formatCode="General">
                  <c:v>4.9950027146896101</c:v>
                </c:pt>
                <c:pt idx="49" formatCode="General">
                  <c:v>5.05134791607008</c:v>
                </c:pt>
                <c:pt idx="50" formatCode="General">
                  <c:v>5.0008057529878096</c:v>
                </c:pt>
                <c:pt idx="51" formatCode="General">
                  <c:v>4.8054838977626497</c:v>
                </c:pt>
                <c:pt idx="52" formatCode="General">
                  <c:v>4.5513248917564004</c:v>
                </c:pt>
                <c:pt idx="53" formatCode="General">
                  <c:v>4.3863679397997304</c:v>
                </c:pt>
                <c:pt idx="54" formatCode="General">
                  <c:v>4.4090430045687796</c:v>
                </c:pt>
                <c:pt idx="55" formatCode="General">
                  <c:v>4.5953182974784497</c:v>
                </c:pt>
                <c:pt idx="56" formatCode="General">
                  <c:v>4.8086239617848801</c:v>
                </c:pt>
                <c:pt idx="57" formatCode="General">
                  <c:v>4.8886106290266698</c:v>
                </c:pt>
                <c:pt idx="58" formatCode="General">
                  <c:v>4.7658736634360102</c:v>
                </c:pt>
                <c:pt idx="59" formatCode="General">
                  <c:v>4.5144948590116396</c:v>
                </c:pt>
                <c:pt idx="60" formatCode="General">
                  <c:v>4.2968570508831299</c:v>
                </c:pt>
                <c:pt idx="61" formatCode="General">
                  <c:v>4.2497859287416597</c:v>
                </c:pt>
                <c:pt idx="62" formatCode="General">
                  <c:v>4.3952653851460202</c:v>
                </c:pt>
                <c:pt idx="63" formatCode="General">
                  <c:v>4.6207605728647101</c:v>
                </c:pt>
                <c:pt idx="64" formatCode="General">
                  <c:v>4.7356248840261701</c:v>
                </c:pt>
                <c:pt idx="65" formatCode="General">
                  <c:v>4.5793989819162499</c:v>
                </c:pt>
                <c:pt idx="66" formatCode="General">
                  <c:v>4.11462137425886</c:v>
                </c:pt>
                <c:pt idx="67" formatCode="General">
                  <c:v>3.4336206925722701</c:v>
                </c:pt>
                <c:pt idx="68" formatCode="General">
                  <c:v>2.68489111866994</c:v>
                </c:pt>
                <c:pt idx="69" formatCode="General">
                  <c:v>1.9924816892475401</c:v>
                </c:pt>
                <c:pt idx="70" formatCode="General">
                  <c:v>1.42149563174444</c:v>
                </c:pt>
                <c:pt idx="71" formatCode="General">
                  <c:v>0.98575634954264402</c:v>
                </c:pt>
                <c:pt idx="72" formatCode="General">
                  <c:v>0.67018471239615696</c:v>
                </c:pt>
                <c:pt idx="73" formatCode="General">
                  <c:v>0.44952206788892102</c:v>
                </c:pt>
                <c:pt idx="74" formatCode="General">
                  <c:v>0.298786973659392</c:v>
                </c:pt>
                <c:pt idx="75" formatCode="General">
                  <c:v>0.19739920835094199</c:v>
                </c:pt>
                <c:pt idx="76" formatCode="General">
                  <c:v>0.129894824348018</c:v>
                </c:pt>
                <c:pt idx="77" formatCode="General">
                  <c:v>8.5249985217063604E-2</c:v>
                </c:pt>
                <c:pt idx="78" formatCode="General">
                  <c:v>5.5852890751076002E-2</c:v>
                </c:pt>
                <c:pt idx="79" formatCode="General">
                  <c:v>3.6551461555965399E-2</c:v>
                </c:pt>
                <c:pt idx="80" formatCode="General">
                  <c:v>2.3902407031959599E-2</c:v>
                </c:pt>
              </c:numCache>
            </c:numRef>
          </c:val>
          <c:smooth val="0"/>
          <c:extLst>
            <c:ext xmlns:c16="http://schemas.microsoft.com/office/drawing/2014/chart" uri="{C3380CC4-5D6E-409C-BE32-E72D297353CC}">
              <c16:uniqueId val="{00000000-2AC0-CF4A-B1B7-B9656BDDEAA4}"/>
            </c:ext>
          </c:extLst>
        </c:ser>
        <c:ser>
          <c:idx val="4"/>
          <c:order val="1"/>
          <c:tx>
            <c:strRef>
              <c:f>DepBank!$D$1</c:f>
              <c:strCache>
                <c:ptCount val="1"/>
                <c:pt idx="0">
                  <c:v>EDDEP06</c:v>
                </c:pt>
              </c:strCache>
            </c:strRef>
          </c:tx>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DepBank!$D$2:$D$82</c:f>
              <c:numCache>
                <c:formatCode>0.00E+00</c:formatCode>
                <c:ptCount val="81"/>
                <c:pt idx="0">
                  <c:v>2.5387324398830501E-7</c:v>
                </c:pt>
                <c:pt idx="1">
                  <c:v>3.8425680337659299E-7</c:v>
                </c:pt>
                <c:pt idx="2">
                  <c:v>5.8160240705367501E-7</c:v>
                </c:pt>
                <c:pt idx="3">
                  <c:v>8.8030023912885497E-7</c:v>
                </c:pt>
                <c:pt idx="4">
                  <c:v>1.3324024931330401E-6</c:v>
                </c:pt>
                <c:pt idx="5">
                  <c:v>2.0166941650210399E-6</c:v>
                </c:pt>
                <c:pt idx="6">
                  <c:v>3.0524223797154499E-6</c:v>
                </c:pt>
                <c:pt idx="7">
                  <c:v>4.6200767418272203E-6</c:v>
                </c:pt>
                <c:pt idx="8">
                  <c:v>6.9928418955060804E-6</c:v>
                </c:pt>
                <c:pt idx="9">
                  <c:v>1.0584203157361801E-5</c:v>
                </c:pt>
                <c:pt idx="10">
                  <c:v>1.60200007514668E-5</c:v>
                </c:pt>
                <c:pt idx="11">
                  <c:v>2.4247488152852399E-5</c:v>
                </c:pt>
                <c:pt idx="12">
                  <c:v>3.6700397310665898E-5</c:v>
                </c:pt>
                <c:pt idx="13">
                  <c:v>5.5548770717481301E-5</c:v>
                </c:pt>
                <c:pt idx="14">
                  <c:v>8.4077085723387198E-5</c:v>
                </c:pt>
                <c:pt idx="15" formatCode="General">
                  <c:v>1.2725653861585601E-4</c:v>
                </c:pt>
                <c:pt idx="16" formatCode="General">
                  <c:v>1.9261115762316401E-4</c:v>
                </c:pt>
                <c:pt idx="17" formatCode="General">
                  <c:v>2.9152854127289097E-4</c:v>
                </c:pt>
                <c:pt idx="18" formatCode="General">
                  <c:v>4.4124332546854498E-4</c:v>
                </c:pt>
                <c:pt idx="19" formatCode="General">
                  <c:v>6.6783831366453198E-4</c:v>
                </c:pt>
                <c:pt idx="20" formatCode="General">
                  <c:v>1.010784627351E-3</c:v>
                </c:pt>
                <c:pt idx="21" formatCode="General">
                  <c:v>1.5298083249645901E-3</c:v>
                </c:pt>
                <c:pt idx="22" formatCode="General">
                  <c:v>2.3152715376532399E-3</c:v>
                </c:pt>
                <c:pt idx="23" formatCode="General">
                  <c:v>3.5038575926757999E-3</c:v>
                </c:pt>
                <c:pt idx="24" formatCode="General">
                  <c:v>5.3022486491299996E-3</c:v>
                </c:pt>
                <c:pt idx="25" formatCode="General">
                  <c:v>8.0228194640166103E-3</c:v>
                </c:pt>
                <c:pt idx="26" formatCode="General">
                  <c:v>1.21373330448437E-2</c:v>
                </c:pt>
                <c:pt idx="27" formatCode="General">
                  <c:v>1.8357460290914399E-2</c:v>
                </c:pt>
                <c:pt idx="28" formatCode="General">
                  <c:v>2.7754935714876802E-2</c:v>
                </c:pt>
                <c:pt idx="29" formatCode="General">
                  <c:v>4.1939515908414299E-2</c:v>
                </c:pt>
                <c:pt idx="30" formatCode="General">
                  <c:v>6.3319476782958101E-2</c:v>
                </c:pt>
                <c:pt idx="31" formatCode="General">
                  <c:v>9.5475925015458499E-2</c:v>
                </c:pt>
                <c:pt idx="32" formatCode="General">
                  <c:v>0.14368468242434801</c:v>
                </c:pt>
                <c:pt idx="33" formatCode="General">
                  <c:v>0.21560755748118801</c:v>
                </c:pt>
                <c:pt idx="34" formatCode="General">
                  <c:v>0.32212497984939698</c:v>
                </c:pt>
                <c:pt idx="35" formatCode="General">
                  <c:v>0.47814723900939499</c:v>
                </c:pt>
                <c:pt idx="36" formatCode="General">
                  <c:v>0.70294285786749999</c:v>
                </c:pt>
                <c:pt idx="37" formatCode="General">
                  <c:v>1.0189700209811201</c:v>
                </c:pt>
                <c:pt idx="38" formatCode="General">
                  <c:v>1.4474235902481101</c:v>
                </c:pt>
                <c:pt idx="39" formatCode="General">
                  <c:v>1.9982692528469601</c:v>
                </c:pt>
                <c:pt idx="40" formatCode="General">
                  <c:v>2.6541562367647602</c:v>
                </c:pt>
                <c:pt idx="41" formatCode="General">
                  <c:v>3.3540220062608999</c:v>
                </c:pt>
                <c:pt idx="42" formatCode="General">
                  <c:v>3.9930505107766199</c:v>
                </c:pt>
                <c:pt idx="43" formatCode="General">
                  <c:v>4.4586608686888596</c:v>
                </c:pt>
                <c:pt idx="44" formatCode="General">
                  <c:v>4.6964334869790303</c:v>
                </c:pt>
                <c:pt idx="45" formatCode="General">
                  <c:v>4.75403477158327</c:v>
                </c:pt>
                <c:pt idx="46" formatCode="General">
                  <c:v>4.7477051630378897</c:v>
                </c:pt>
                <c:pt idx="47" formatCode="General">
                  <c:v>4.7673640976351397</c:v>
                </c:pt>
                <c:pt idx="48" formatCode="General">
                  <c:v>4.80589821652491</c:v>
                </c:pt>
                <c:pt idx="49" formatCode="General">
                  <c:v>4.7803111105440301</c:v>
                </c:pt>
                <c:pt idx="50" formatCode="General">
                  <c:v>4.6257120169064097</c:v>
                </c:pt>
                <c:pt idx="51" formatCode="General">
                  <c:v>4.3728708072078701</c:v>
                </c:pt>
                <c:pt idx="52" formatCode="General">
                  <c:v>4.1385875945983104</c:v>
                </c:pt>
                <c:pt idx="53" formatCode="General">
                  <c:v>4.0450396961051798</c:v>
                </c:pt>
                <c:pt idx="54" formatCode="General">
                  <c:v>4.1376348809128496</c:v>
                </c:pt>
                <c:pt idx="55" formatCode="General">
                  <c:v>4.3524980358128502</c:v>
                </c:pt>
                <c:pt idx="56" formatCode="General">
                  <c:v>4.5484981311000698</c:v>
                </c:pt>
                <c:pt idx="57" formatCode="General">
                  <c:v>4.5914746460364597</c:v>
                </c:pt>
                <c:pt idx="58" formatCode="General">
                  <c:v>4.4429597761832103</c:v>
                </c:pt>
                <c:pt idx="59" formatCode="General">
                  <c:v>4.1868938383040399</c:v>
                </c:pt>
                <c:pt idx="60" formatCode="General">
                  <c:v>3.97249889340224</c:v>
                </c:pt>
                <c:pt idx="61" formatCode="General">
                  <c:v>3.9207667612200501</c:v>
                </c:pt>
                <c:pt idx="62" formatCode="General">
                  <c:v>4.0555921436829596</c:v>
                </c:pt>
                <c:pt idx="63" formatCode="General">
                  <c:v>4.28716817892108</c:v>
                </c:pt>
                <c:pt idx="64" formatCode="General">
                  <c:v>4.45116527424838</c:v>
                </c:pt>
                <c:pt idx="65" formatCode="General">
                  <c:v>4.3920118556735002</c:v>
                </c:pt>
                <c:pt idx="66" formatCode="General">
                  <c:v>4.04693793684255</c:v>
                </c:pt>
                <c:pt idx="67" formatCode="General">
                  <c:v>3.4710367083259799</c:v>
                </c:pt>
                <c:pt idx="68" formatCode="General">
                  <c:v>2.7890488116966199</c:v>
                </c:pt>
                <c:pt idx="69" formatCode="General">
                  <c:v>2.1231479285520098</c:v>
                </c:pt>
                <c:pt idx="70" formatCode="General">
                  <c:v>1.54998740700521</c:v>
                </c:pt>
                <c:pt idx="71" formatCode="General">
                  <c:v>1.0971599050969301</c:v>
                </c:pt>
                <c:pt idx="72" formatCode="General">
                  <c:v>0.75973270289094796</c:v>
                </c:pt>
                <c:pt idx="73" formatCode="General">
                  <c:v>0.51809653005876</c:v>
                </c:pt>
                <c:pt idx="74" formatCode="General">
                  <c:v>0.34963865495208302</c:v>
                </c:pt>
                <c:pt idx="75" formatCode="General">
                  <c:v>0.234292380317216</c:v>
                </c:pt>
                <c:pt idx="76" formatCode="General">
                  <c:v>0.156256196816422</c:v>
                </c:pt>
                <c:pt idx="77" formatCode="General">
                  <c:v>0.103882319987326</c:v>
                </c:pt>
                <c:pt idx="78" formatCode="General">
                  <c:v>6.8917836975591104E-2</c:v>
                </c:pt>
                <c:pt idx="79" formatCode="General">
                  <c:v>4.5657781345532E-2</c:v>
                </c:pt>
                <c:pt idx="80" formatCode="General">
                  <c:v>3.0220097112200601E-2</c:v>
                </c:pt>
              </c:numCache>
            </c:numRef>
          </c:val>
          <c:smooth val="0"/>
          <c:extLst>
            <c:ext xmlns:c16="http://schemas.microsoft.com/office/drawing/2014/chart" uri="{C3380CC4-5D6E-409C-BE32-E72D297353CC}">
              <c16:uniqueId val="{00000001-2AC0-CF4A-B1B7-B9656BDDEAA4}"/>
            </c:ext>
          </c:extLst>
        </c:ser>
        <c:ser>
          <c:idx val="6"/>
          <c:order val="2"/>
          <c:tx>
            <c:strRef>
              <c:f>DepBank!$P$1</c:f>
              <c:strCache>
                <c:ptCount val="1"/>
                <c:pt idx="0">
                  <c:v>EDDEP29</c:v>
                </c:pt>
              </c:strCache>
            </c:strRef>
          </c:tx>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DepBank!$P$2:$P$82</c:f>
              <c:numCache>
                <c:formatCode>0.00E+00</c:formatCode>
                <c:ptCount val="81"/>
                <c:pt idx="0">
                  <c:v>8.9614669690006702E-7</c:v>
                </c:pt>
                <c:pt idx="1">
                  <c:v>1.3835335819416299E-6</c:v>
                </c:pt>
                <c:pt idx="2">
                  <c:v>2.1359952842293598E-6</c:v>
                </c:pt>
                <c:pt idx="3">
                  <c:v>3.2976978049609901E-6</c:v>
                </c:pt>
                <c:pt idx="4">
                  <c:v>5.0912144631382096E-6</c:v>
                </c:pt>
                <c:pt idx="5">
                  <c:v>7.8601689911051308E-6</c:v>
                </c:pt>
                <c:pt idx="6">
                  <c:v>1.21350705514482E-5</c:v>
                </c:pt>
                <c:pt idx="7">
                  <c:v>1.87349535550439E-5</c:v>
                </c:pt>
                <c:pt idx="8">
                  <c:v>2.89242942282544E-5</c:v>
                </c:pt>
                <c:pt idx="9">
                  <c:v>4.46552644243449E-5</c:v>
                </c:pt>
                <c:pt idx="10">
                  <c:v>6.8941728222320095E-5</c:v>
                </c:pt>
                <c:pt idx="11" formatCode="General">
                  <c:v>1.06436616026288E-4</c:v>
                </c:pt>
                <c:pt idx="12" formatCode="General">
                  <c:v>1.6432324842992999E-4</c:v>
                </c:pt>
                <c:pt idx="13" formatCode="General">
                  <c:v>2.5369126563594001E-4</c:v>
                </c:pt>
                <c:pt idx="14" formatCode="General">
                  <c:v>3.9166050552232702E-4</c:v>
                </c:pt>
                <c:pt idx="15" formatCode="General">
                  <c:v>6.0465909461816596E-4</c:v>
                </c:pt>
                <c:pt idx="16" formatCode="General">
                  <c:v>9.3348224866169596E-4</c:v>
                </c:pt>
                <c:pt idx="17" formatCode="General">
                  <c:v>1.4410972906758099E-3</c:v>
                </c:pt>
                <c:pt idx="18" formatCode="General">
                  <c:v>2.2246814043802902E-3</c:v>
                </c:pt>
                <c:pt idx="19" formatCode="General">
                  <c:v>3.4341773465461E-3</c:v>
                </c:pt>
                <c:pt idx="20" formatCode="General">
                  <c:v>5.3008719560827099E-3</c:v>
                </c:pt>
                <c:pt idx="21" formatCode="General">
                  <c:v>8.1813531605062495E-3</c:v>
                </c:pt>
                <c:pt idx="22" formatCode="General">
                  <c:v>1.26249825276741E-2</c:v>
                </c:pt>
                <c:pt idx="23" formatCode="General">
                  <c:v>1.94771339779941E-2</c:v>
                </c:pt>
                <c:pt idx="24" formatCode="General">
                  <c:v>3.00363736680874E-2</c:v>
                </c:pt>
                <c:pt idx="25" formatCode="General">
                  <c:v>4.6291899851737199E-2</c:v>
                </c:pt>
                <c:pt idx="26" formatCode="General">
                  <c:v>7.1277794337996705E-2</c:v>
                </c:pt>
                <c:pt idx="27" formatCode="General">
                  <c:v>0.109591038009383</c:v>
                </c:pt>
                <c:pt idx="28" formatCode="General">
                  <c:v>0.16812408429793599</c:v>
                </c:pt>
                <c:pt idx="29" formatCode="General">
                  <c:v>0.25704189666536098</c:v>
                </c:pt>
                <c:pt idx="30" formatCode="General">
                  <c:v>0.39094516789538097</c:v>
                </c:pt>
                <c:pt idx="31" formatCode="General">
                  <c:v>0.58991877951599603</c:v>
                </c:pt>
                <c:pt idx="32" formatCode="General">
                  <c:v>0.87962161819523899</c:v>
                </c:pt>
                <c:pt idx="33" formatCode="General">
                  <c:v>1.28858483311121</c:v>
                </c:pt>
                <c:pt idx="34" formatCode="General">
                  <c:v>1.83962939545586</c:v>
                </c:pt>
                <c:pt idx="35" formatCode="General">
                  <c:v>2.5321847002879601</c:v>
                </c:pt>
                <c:pt idx="36" formatCode="General">
                  <c:v>3.31701807921345</c:v>
                </c:pt>
                <c:pt idx="37" formatCode="General">
                  <c:v>4.0785821528096697</c:v>
                </c:pt>
                <c:pt idx="38" formatCode="General">
                  <c:v>4.6560143770798899</c:v>
                </c:pt>
                <c:pt idx="39" formatCode="General">
                  <c:v>4.9217934662261502</c:v>
                </c:pt>
                <c:pt idx="40" formatCode="General">
                  <c:v>4.8763528790140898</c:v>
                </c:pt>
                <c:pt idx="41" formatCode="General">
                  <c:v>4.6686893982460997</c:v>
                </c:pt>
                <c:pt idx="42" formatCode="General">
                  <c:v>4.5075779654692401</c:v>
                </c:pt>
                <c:pt idx="43" formatCode="General">
                  <c:v>4.5317012038224496</c:v>
                </c:pt>
                <c:pt idx="44" formatCode="General">
                  <c:v>4.7298402254448497</c:v>
                </c:pt>
                <c:pt idx="45" formatCode="General">
                  <c:v>4.9534370175782296</c:v>
                </c:pt>
                <c:pt idx="46" formatCode="General">
                  <c:v>5.0168414931972096</c:v>
                </c:pt>
                <c:pt idx="47" formatCode="General">
                  <c:v>4.8300544383301096</c:v>
                </c:pt>
                <c:pt idx="48" formatCode="General">
                  <c:v>4.4659996403067099</c:v>
                </c:pt>
                <c:pt idx="49" formatCode="General">
                  <c:v>4.10914900367424</c:v>
                </c:pt>
                <c:pt idx="50" formatCode="General">
                  <c:v>3.9394968424196501</c:v>
                </c:pt>
                <c:pt idx="51" formatCode="General">
                  <c:v>4.0391652785999002</c:v>
                </c:pt>
                <c:pt idx="52" formatCode="General">
                  <c:v>4.3560280644479796</c:v>
                </c:pt>
                <c:pt idx="53" formatCode="General">
                  <c:v>4.7228143739167701</c:v>
                </c:pt>
                <c:pt idx="54" formatCode="General">
                  <c:v>4.9343599381458798</c:v>
                </c:pt>
                <c:pt idx="55" formatCode="General">
                  <c:v>4.8647589795999897</c:v>
                </c:pt>
                <c:pt idx="56" formatCode="General">
                  <c:v>4.5496298528963202</c:v>
                </c:pt>
                <c:pt idx="57" formatCode="General">
                  <c:v>4.1616784257261799</c:v>
                </c:pt>
                <c:pt idx="58" formatCode="General">
                  <c:v>3.9029720026144301</c:v>
                </c:pt>
                <c:pt idx="59" formatCode="General">
                  <c:v>3.9001377882418602</c:v>
                </c:pt>
                <c:pt idx="60" formatCode="General">
                  <c:v>4.1512096997581498</c:v>
                </c:pt>
                <c:pt idx="61" formatCode="General">
                  <c:v>4.52334014265048</c:v>
                </c:pt>
                <c:pt idx="62" formatCode="General">
                  <c:v>4.8010631755792899</c:v>
                </c:pt>
                <c:pt idx="63" formatCode="General">
                  <c:v>4.7865857553838804</c:v>
                </c:pt>
                <c:pt idx="64" formatCode="General">
                  <c:v>4.4064453271522597</c:v>
                </c:pt>
                <c:pt idx="65" formatCode="General">
                  <c:v>3.7414121592658098</c:v>
                </c:pt>
                <c:pt idx="66" formatCode="General">
                  <c:v>2.95686341638975</c:v>
                </c:pt>
                <c:pt idx="67" formatCode="General">
                  <c:v>2.2051938462683802</c:v>
                </c:pt>
                <c:pt idx="68" formatCode="General">
                  <c:v>1.5741243691817</c:v>
                </c:pt>
                <c:pt idx="69" formatCode="General">
                  <c:v>1.0887884131855801</c:v>
                </c:pt>
                <c:pt idx="70" formatCode="General">
                  <c:v>0.73677012880069903</c:v>
                </c:pt>
                <c:pt idx="71" formatCode="General">
                  <c:v>0.491201709677835</c:v>
                </c:pt>
                <c:pt idx="72" formatCode="General">
                  <c:v>0.32424338610567699</c:v>
                </c:pt>
                <c:pt idx="73" formatCode="General">
                  <c:v>0.21263216830908199</c:v>
                </c:pt>
                <c:pt idx="74" formatCode="General">
                  <c:v>0.13883976890269401</c:v>
                </c:pt>
                <c:pt idx="75" formatCode="General">
                  <c:v>9.0401393432801902E-2</c:v>
                </c:pt>
                <c:pt idx="76" formatCode="General">
                  <c:v>5.8754251920485501E-2</c:v>
                </c:pt>
                <c:pt idx="77" formatCode="General">
                  <c:v>3.8140406095617502E-2</c:v>
                </c:pt>
                <c:pt idx="78" formatCode="General">
                  <c:v>2.4739726975123701E-2</c:v>
                </c:pt>
                <c:pt idx="79" formatCode="General">
                  <c:v>1.6039330976984199E-2</c:v>
                </c:pt>
                <c:pt idx="80" formatCode="General">
                  <c:v>1.03952776754447E-2</c:v>
                </c:pt>
              </c:numCache>
            </c:numRef>
          </c:val>
          <c:smooth val="0"/>
          <c:extLst>
            <c:ext xmlns:c16="http://schemas.microsoft.com/office/drawing/2014/chart" uri="{C3380CC4-5D6E-409C-BE32-E72D297353CC}">
              <c16:uniqueId val="{00000002-2AC0-CF4A-B1B7-B9656BDDEAA4}"/>
            </c:ext>
          </c:extLst>
        </c:ser>
        <c:ser>
          <c:idx val="5"/>
          <c:order val="3"/>
          <c:tx>
            <c:strRef>
              <c:f>DepBank!$V$1</c:f>
              <c:strCache>
                <c:ptCount val="1"/>
                <c:pt idx="0">
                  <c:v>EDDEP41</c:v>
                </c:pt>
              </c:strCache>
            </c:strRef>
          </c:tx>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DepBank!$V$2:$V$82</c:f>
              <c:numCache>
                <c:formatCode>0.00E+00</c:formatCode>
                <c:ptCount val="81"/>
                <c:pt idx="0">
                  <c:v>3.0177598325189102E-8</c:v>
                </c:pt>
                <c:pt idx="1">
                  <c:v>4.7111440523208399E-8</c:v>
                </c:pt>
                <c:pt idx="2">
                  <c:v>7.3547530261649503E-8</c:v>
                </c:pt>
                <c:pt idx="3">
                  <c:v>1.14817953758691E-7</c:v>
                </c:pt>
                <c:pt idx="4">
                  <c:v>1.7924684116048399E-7</c:v>
                </c:pt>
                <c:pt idx="5">
                  <c:v>2.79829320216231E-7</c:v>
                </c:pt>
                <c:pt idx="6">
                  <c:v>4.3685259667721803E-7</c:v>
                </c:pt>
                <c:pt idx="7">
                  <c:v>6.8198782522514695E-7</c:v>
                </c:pt>
                <c:pt idx="8">
                  <c:v>1.0646780878572901E-6</c:v>
                </c:pt>
                <c:pt idx="9">
                  <c:v>1.66211091209794E-6</c:v>
                </c:pt>
                <c:pt idx="10">
                  <c:v>2.5947867456455101E-6</c:v>
                </c:pt>
                <c:pt idx="11">
                  <c:v>4.0508234746226197E-6</c:v>
                </c:pt>
                <c:pt idx="12">
                  <c:v>6.32389906359478E-6</c:v>
                </c:pt>
                <c:pt idx="13">
                  <c:v>9.87248505762451E-6</c:v>
                </c:pt>
                <c:pt idx="14">
                  <c:v>1.5412317728030501E-5</c:v>
                </c:pt>
                <c:pt idx="15">
                  <c:v>2.4060756934451401E-5</c:v>
                </c:pt>
                <c:pt idx="16">
                  <c:v>3.7562146800578398E-5</c:v>
                </c:pt>
                <c:pt idx="17">
                  <c:v>5.8639626281620997E-5</c:v>
                </c:pt>
                <c:pt idx="18">
                  <c:v>9.1544332884453905E-5</c:v>
                </c:pt>
                <c:pt idx="19" formatCode="General">
                  <c:v>1.4291273351901799E-4</c:v>
                </c:pt>
                <c:pt idx="20" formatCode="General">
                  <c:v>2.23104908953578E-4</c:v>
                </c:pt>
                <c:pt idx="21" formatCode="General">
                  <c:v>3.4829348913747998E-4</c:v>
                </c:pt>
                <c:pt idx="22" formatCode="General">
                  <c:v>5.4372400889962202E-4</c:v>
                </c:pt>
                <c:pt idx="23" formatCode="General">
                  <c:v>8.4880291687389599E-4</c:v>
                </c:pt>
                <c:pt idx="24" formatCode="General">
                  <c:v>1.3250361321785499E-3</c:v>
                </c:pt>
                <c:pt idx="25" formatCode="General">
                  <c:v>2.0684111894716199E-3</c:v>
                </c:pt>
                <c:pt idx="26" formatCode="General">
                  <c:v>3.22870057792846E-3</c:v>
                </c:pt>
                <c:pt idx="27" formatCode="General">
                  <c:v>5.03953139227197E-3</c:v>
                </c:pt>
                <c:pt idx="28" formatCode="General">
                  <c:v>7.8651686639782305E-3</c:v>
                </c:pt>
                <c:pt idx="29" formatCode="General">
                  <c:v>1.22731623950248E-2</c:v>
                </c:pt>
                <c:pt idx="30" formatCode="General">
                  <c:v>1.91468159762672E-2</c:v>
                </c:pt>
                <c:pt idx="31" formatCode="General">
                  <c:v>2.9858474703904299E-2</c:v>
                </c:pt>
                <c:pt idx="32" formatCode="General">
                  <c:v>4.6534507912303E-2</c:v>
                </c:pt>
                <c:pt idx="33" formatCode="General">
                  <c:v>7.2455606263672201E-2</c:v>
                </c:pt>
                <c:pt idx="34" formatCode="General">
                  <c:v>0.112649620880499</c:v>
                </c:pt>
                <c:pt idx="35" formatCode="General">
                  <c:v>0.174740830325429</c:v>
                </c:pt>
                <c:pt idx="36" formatCode="General">
                  <c:v>0.27009718693009799</c:v>
                </c:pt>
                <c:pt idx="37" formatCode="General">
                  <c:v>0.415212517007846</c:v>
                </c:pt>
                <c:pt idx="38" formatCode="General">
                  <c:v>0.63296238641596603</c:v>
                </c:pt>
                <c:pt idx="39" formatCode="General">
                  <c:v>0.952692205392217</c:v>
                </c:pt>
                <c:pt idx="40" formatCode="General">
                  <c:v>1.4068544592187999</c:v>
                </c:pt>
                <c:pt idx="41" formatCode="General">
                  <c:v>2.0204067178113498</c:v>
                </c:pt>
                <c:pt idx="42" formatCode="General">
                  <c:v>2.7894515899453598</c:v>
                </c:pt>
                <c:pt idx="43" formatCode="General">
                  <c:v>3.6527820519285599</c:v>
                </c:pt>
                <c:pt idx="44" formatCode="General">
                  <c:v>4.4784225868857002</c:v>
                </c:pt>
                <c:pt idx="45" formatCode="General">
                  <c:v>5.1029834123333</c:v>
                </c:pt>
                <c:pt idx="46" formatCode="General">
                  <c:v>5.4312333270736399</c:v>
                </c:pt>
                <c:pt idx="47" formatCode="General">
                  <c:v>5.5171347389277097</c:v>
                </c:pt>
                <c:pt idx="48" formatCode="General">
                  <c:v>5.5191808121699202</c:v>
                </c:pt>
                <c:pt idx="49" formatCode="General">
                  <c:v>5.5495516014392203</c:v>
                </c:pt>
                <c:pt idx="50" formatCode="General">
                  <c:v>5.5743910918701101</c:v>
                </c:pt>
                <c:pt idx="51" formatCode="General">
                  <c:v>5.4769525973622404</c:v>
                </c:pt>
                <c:pt idx="52" formatCode="General">
                  <c:v>5.2147673185203498</c:v>
                </c:pt>
                <c:pt idx="53" formatCode="General">
                  <c:v>4.8973039578594904</c:v>
                </c:pt>
                <c:pt idx="54" formatCode="General">
                  <c:v>4.7076668715935801</c:v>
                </c:pt>
                <c:pt idx="55" formatCode="General">
                  <c:v>4.7574873831586704</c:v>
                </c:pt>
                <c:pt idx="56" formatCode="General">
                  <c:v>4.9981382816390001</c:v>
                </c:pt>
                <c:pt idx="57" formatCode="General">
                  <c:v>5.2434919379623999</c:v>
                </c:pt>
                <c:pt idx="58" formatCode="General">
                  <c:v>5.2949107643068798</c:v>
                </c:pt>
                <c:pt idx="59" formatCode="General">
                  <c:v>5.0898903819119301</c:v>
                </c:pt>
                <c:pt idx="60" formatCode="General">
                  <c:v>4.75146785507971</c:v>
                </c:pt>
                <c:pt idx="61" formatCode="General">
                  <c:v>4.4945790495230398</c:v>
                </c:pt>
                <c:pt idx="62" formatCode="General">
                  <c:v>4.4771281768765698</c:v>
                </c:pt>
                <c:pt idx="63" formatCode="General">
                  <c:v>4.7012586040745097</c:v>
                </c:pt>
                <c:pt idx="64" formatCode="General">
                  <c:v>5.0042701323353702</c:v>
                </c:pt>
                <c:pt idx="65" formatCode="General">
                  <c:v>5.1407851405871803</c:v>
                </c:pt>
                <c:pt idx="66" formatCode="General">
                  <c:v>4.9256451455179304</c:v>
                </c:pt>
                <c:pt idx="67" formatCode="General">
                  <c:v>4.3437088214435597</c:v>
                </c:pt>
                <c:pt idx="68" formatCode="General">
                  <c:v>3.5358302087287199</c:v>
                </c:pt>
                <c:pt idx="69" formatCode="General">
                  <c:v>2.68908842820729</c:v>
                </c:pt>
                <c:pt idx="70" formatCode="General">
                  <c:v>1.9398512438459199</c:v>
                </c:pt>
                <c:pt idx="71" formatCode="General">
                  <c:v>1.34636771351784</c:v>
                </c:pt>
                <c:pt idx="72" formatCode="General">
                  <c:v>0.90955742441610499</c:v>
                </c:pt>
                <c:pt idx="73" formatCode="General">
                  <c:v>0.60330115205887402</c:v>
                </c:pt>
                <c:pt idx="74" formatCode="General">
                  <c:v>0.39531229009415503</c:v>
                </c:pt>
                <c:pt idx="75" formatCode="General">
                  <c:v>0.256961537987762</c:v>
                </c:pt>
                <c:pt idx="76" formatCode="General">
                  <c:v>0.16616212119551499</c:v>
                </c:pt>
                <c:pt idx="77" formatCode="General">
                  <c:v>0.10708553142145399</c:v>
                </c:pt>
                <c:pt idx="78" formatCode="General">
                  <c:v>6.8862825761546106E-2</c:v>
                </c:pt>
                <c:pt idx="79" formatCode="General">
                  <c:v>4.4221264805271103E-2</c:v>
                </c:pt>
                <c:pt idx="80" formatCode="General">
                  <c:v>2.83718161703078E-2</c:v>
                </c:pt>
              </c:numCache>
            </c:numRef>
          </c:val>
          <c:smooth val="0"/>
          <c:extLst>
            <c:ext xmlns:c16="http://schemas.microsoft.com/office/drawing/2014/chart" uri="{C3380CC4-5D6E-409C-BE32-E72D297353CC}">
              <c16:uniqueId val="{00000003-2AC0-CF4A-B1B7-B9656BDDEAA4}"/>
            </c:ext>
          </c:extLst>
        </c:ser>
        <c:dLbls>
          <c:showLegendKey val="0"/>
          <c:showVal val="0"/>
          <c:showCatName val="0"/>
          <c:showSerName val="0"/>
          <c:showPercent val="0"/>
          <c:showBubbleSize val="0"/>
        </c:dLbls>
        <c:smooth val="0"/>
        <c:axId val="796759167"/>
        <c:axId val="782393215"/>
      </c:lineChart>
      <c:catAx>
        <c:axId val="796759167"/>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393215"/>
        <c:crosses val="autoZero"/>
        <c:auto val="1"/>
        <c:lblAlgn val="ctr"/>
        <c:lblOffset val="100"/>
        <c:noMultiLvlLbl val="0"/>
      </c:catAx>
      <c:valAx>
        <c:axId val="7823932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759167"/>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PROMIS Depression Information - Administration</a:t>
            </a:r>
            <a:r>
              <a:rPr lang="en-US" baseline="0"/>
              <a:t> Formats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8"/>
          <c:order val="0"/>
          <c:tx>
            <c:v>Bank</c:v>
          </c:tx>
          <c:spPr>
            <a:ln w="28575" cap="rnd">
              <a:solidFill>
                <a:schemeClr val="accent5">
                  <a:lumMod val="60000"/>
                  <a:lumOff val="40000"/>
                </a:schemeClr>
              </a:solidFill>
              <a:round/>
            </a:ln>
            <a:effectLst/>
          </c:spPr>
          <c:marker>
            <c:symbol val="none"/>
          </c:marker>
          <c:cat>
            <c:numRef>
              <c:f>'Depression Bank'!$A$2:$A$82</c:f>
              <c:numCache>
                <c:formatCode>General</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DepBank!$AD$2:$AD$82</c:f>
              <c:numCache>
                <c:formatCode>0.00</c:formatCode>
                <c:ptCount val="81"/>
                <c:pt idx="0">
                  <c:v>5.157506868771063E-3</c:v>
                </c:pt>
                <c:pt idx="1">
                  <c:v>6.578017116139325E-3</c:v>
                </c:pt>
                <c:pt idx="2">
                  <c:v>8.4000234840260635E-3</c:v>
                </c:pt>
                <c:pt idx="3">
                  <c:v>1.0740166287456538E-2</c:v>
                </c:pt>
                <c:pt idx="4">
                  <c:v>1.3749957274857847E-2</c:v>
                </c:pt>
                <c:pt idx="5">
                  <c:v>1.762651325202472E-2</c:v>
                </c:pt>
                <c:pt idx="6">
                  <c:v>2.2626688567941623E-2</c:v>
                </c:pt>
                <c:pt idx="7">
                  <c:v>2.9085710476577823E-2</c:v>
                </c:pt>
                <c:pt idx="8">
                  <c:v>3.7441786824909402E-2</c:v>
                </c:pt>
                <c:pt idx="9">
                  <c:v>4.8268642519666297E-2</c:v>
                </c:pt>
                <c:pt idx="10">
                  <c:v>6.231858918580644E-2</c:v>
                </c:pt>
                <c:pt idx="11">
                  <c:v>8.0579592153595378E-2</c:v>
                </c:pt>
                <c:pt idx="12">
                  <c:v>0.10435093458747395</c:v>
                </c:pt>
                <c:pt idx="13">
                  <c:v>0.13534356869366848</c:v>
                </c:pt>
                <c:pt idx="14">
                  <c:v>0.1758131793485464</c:v>
                </c:pt>
                <c:pt idx="15">
                  <c:v>0.22873646078779308</c:v>
                </c:pt>
                <c:pt idx="16">
                  <c:v>0.29804419823559114</c:v>
                </c:pt>
                <c:pt idx="17">
                  <c:v>0.38892846135701342</c:v>
                </c:pt>
                <c:pt idx="18">
                  <c:v>0.50824539303825367</c:v>
                </c:pt>
                <c:pt idx="19">
                  <c:v>0.66503918552669727</c:v>
                </c:pt>
                <c:pt idx="20">
                  <c:v>0.8712156121500173</c:v>
                </c:pt>
                <c:pt idx="21">
                  <c:v>1.1423922778770066</c:v>
                </c:pt>
                <c:pt idx="22">
                  <c:v>1.4989424511060487</c:v>
                </c:pt>
                <c:pt idx="23">
                  <c:v>1.9672207356202505</c:v>
                </c:pt>
                <c:pt idx="24">
                  <c:v>2.5808966510629658</c:v>
                </c:pt>
                <c:pt idx="25">
                  <c:v>3.3822039219647642</c:v>
                </c:pt>
                <c:pt idx="26">
                  <c:v>4.4227128909895486</c:v>
                </c:pt>
                <c:pt idx="27">
                  <c:v>5.7629393322295828</c:v>
                </c:pt>
                <c:pt idx="28">
                  <c:v>7.4697671054457793</c:v>
                </c:pt>
                <c:pt idx="29">
                  <c:v>9.6104963416194504</c:v>
                </c:pt>
                <c:pt idx="30">
                  <c:v>12.242813448637634</c:v>
                </c:pt>
                <c:pt idx="31">
                  <c:v>15.401788369435105</c:v>
                </c:pt>
                <c:pt idx="32">
                  <c:v>19.088315835526014</c:v>
                </c:pt>
                <c:pt idx="33">
                  <c:v>23.26639358799093</c:v>
                </c:pt>
                <c:pt idx="34">
                  <c:v>27.874620970280237</c:v>
                </c:pt>
                <c:pt idx="35">
                  <c:v>32.846792328310158</c:v>
                </c:pt>
                <c:pt idx="36">
                  <c:v>38.124268738040286</c:v>
                </c:pt>
                <c:pt idx="37">
                  <c:v>43.646897477247087</c:v>
                </c:pt>
                <c:pt idx="38">
                  <c:v>49.334287419009712</c:v>
                </c:pt>
                <c:pt idx="39">
                  <c:v>55.080753332799624</c:v>
                </c:pt>
                <c:pt idx="40">
                  <c:v>60.752466960814999</c:v>
                </c:pt>
                <c:pt idx="41">
                  <c:v>66.149750189819983</c:v>
                </c:pt>
                <c:pt idx="42">
                  <c:v>70.961223200535429</c:v>
                </c:pt>
                <c:pt idx="43">
                  <c:v>74.807403765561773</c:v>
                </c:pt>
                <c:pt idx="44">
                  <c:v>77.403177535485682</c:v>
                </c:pt>
                <c:pt idx="45">
                  <c:v>78.726721364301156</c:v>
                </c:pt>
                <c:pt idx="46">
                  <c:v>79.051345978164193</c:v>
                </c:pt>
                <c:pt idx="47">
                  <c:v>78.799444688794736</c:v>
                </c:pt>
                <c:pt idx="48">
                  <c:v>78.308809309254329</c:v>
                </c:pt>
                <c:pt idx="49">
                  <c:v>77.694460202592026</c:v>
                </c:pt>
                <c:pt idx="50">
                  <c:v>76.943356140490607</c:v>
                </c:pt>
                <c:pt idx="51">
                  <c:v>76.145272357246213</c:v>
                </c:pt>
                <c:pt idx="52">
                  <c:v>75.58575637647958</c:v>
                </c:pt>
                <c:pt idx="53">
                  <c:v>75.565102010776684</c:v>
                </c:pt>
                <c:pt idx="54">
                  <c:v>76.115789394873971</c:v>
                </c:pt>
                <c:pt idx="55">
                  <c:v>76.896507455879316</c:v>
                </c:pt>
                <c:pt idx="56">
                  <c:v>77.359621499994375</c:v>
                </c:pt>
                <c:pt idx="57">
                  <c:v>77.08384159722543</c:v>
                </c:pt>
                <c:pt idx="58">
                  <c:v>76.07872052662492</c:v>
                </c:pt>
                <c:pt idx="59">
                  <c:v>74.843656140071445</c:v>
                </c:pt>
                <c:pt idx="60">
                  <c:v>74.069715839718413</c:v>
                </c:pt>
                <c:pt idx="61">
                  <c:v>74.148180507700644</c:v>
                </c:pt>
                <c:pt idx="62">
                  <c:v>74.830582561951047</c:v>
                </c:pt>
                <c:pt idx="63">
                  <c:v>75.269104052255884</c:v>
                </c:pt>
                <c:pt idx="64">
                  <c:v>74.40239700526827</c:v>
                </c:pt>
                <c:pt idx="65">
                  <c:v>71.459791148357112</c:v>
                </c:pt>
                <c:pt idx="66">
                  <c:v>66.308838996215755</c:v>
                </c:pt>
                <c:pt idx="67">
                  <c:v>59.461093328313176</c:v>
                </c:pt>
                <c:pt idx="68">
                  <c:v>51.766312002059941</c:v>
                </c:pt>
                <c:pt idx="69">
                  <c:v>44.03500729445976</c:v>
                </c:pt>
                <c:pt idx="70">
                  <c:v>36.820236367981266</c:v>
                </c:pt>
                <c:pt idx="71">
                  <c:v>30.397952522279624</c:v>
                </c:pt>
                <c:pt idx="72">
                  <c:v>24.848661932534299</c:v>
                </c:pt>
                <c:pt idx="73">
                  <c:v>20.146242153631633</c:v>
                </c:pt>
                <c:pt idx="74">
                  <c:v>16.217144791942093</c:v>
                </c:pt>
                <c:pt idx="75">
                  <c:v>12.971364696390301</c:v>
                </c:pt>
                <c:pt idx="76">
                  <c:v>10.316646585976272</c:v>
                </c:pt>
                <c:pt idx="77">
                  <c:v>8.164793490388119</c:v>
                </c:pt>
                <c:pt idx="78">
                  <c:v>6.434628609344502</c:v>
                </c:pt>
                <c:pt idx="79">
                  <c:v>5.0534612379298824</c:v>
                </c:pt>
                <c:pt idx="80">
                  <c:v>3.9577069405736234</c:v>
                </c:pt>
              </c:numCache>
            </c:numRef>
          </c:val>
          <c:smooth val="0"/>
          <c:extLst>
            <c:ext xmlns:c16="http://schemas.microsoft.com/office/drawing/2014/chart" uri="{C3380CC4-5D6E-409C-BE32-E72D297353CC}">
              <c16:uniqueId val="{00000000-2EB4-0F41-B550-237D6D59DE0C}"/>
            </c:ext>
          </c:extLst>
        </c:ser>
        <c:ser>
          <c:idx val="29"/>
          <c:order val="1"/>
          <c:tx>
            <c:v>PROMIS 6a</c:v>
          </c:tx>
          <c:spPr>
            <a:ln w="28575" cap="rnd">
              <a:solidFill>
                <a:schemeClr val="accent6">
                  <a:lumMod val="60000"/>
                  <a:lumOff val="40000"/>
                </a:schemeClr>
              </a:solidFill>
              <a:round/>
            </a:ln>
            <a:effectLst/>
          </c:spPr>
          <c:marker>
            <c:symbol val="none"/>
          </c:marker>
          <c:val>
            <c:numRef>
              <c:f>DepBank!$AE$2:$AE$82</c:f>
              <c:numCache>
                <c:formatCode>0.00</c:formatCode>
                <c:ptCount val="81"/>
                <c:pt idx="0">
                  <c:v>7.2011971169776379E-5</c:v>
                </c:pt>
                <c:pt idx="1">
                  <c:v>1.0223672557698582E-4</c:v>
                </c:pt>
                <c:pt idx="2">
                  <c:v>1.4517009028611991E-4</c:v>
                </c:pt>
                <c:pt idx="3">
                  <c:v>2.0616747965279412E-4</c:v>
                </c:pt>
                <c:pt idx="4">
                  <c:v>2.9284716909832974E-4</c:v>
                </c:pt>
                <c:pt idx="5">
                  <c:v>4.1604950565607023E-4</c:v>
                </c:pt>
                <c:pt idx="6">
                  <c:v>5.9120419904562863E-4</c:v>
                </c:pt>
                <c:pt idx="7">
                  <c:v>8.4027994568386161E-4</c:v>
                </c:pt>
                <c:pt idx="8">
                  <c:v>1.1945652458394381E-3</c:v>
                </c:pt>
                <c:pt idx="9">
                  <c:v>1.6986357962264912E-3</c:v>
                </c:pt>
                <c:pt idx="10">
                  <c:v>2.4160157776225498E-3</c:v>
                </c:pt>
                <c:pt idx="11">
                  <c:v>3.4372567067431489E-3</c:v>
                </c:pt>
                <c:pt idx="12">
                  <c:v>4.8914647615002247E-3</c:v>
                </c:pt>
                <c:pt idx="13">
                  <c:v>6.9627419917052367E-3</c:v>
                </c:pt>
                <c:pt idx="14">
                  <c:v>9.9136174440662521E-3</c:v>
                </c:pt>
                <c:pt idx="15">
                  <c:v>1.4118394223482583E-2</c:v>
                </c:pt>
                <c:pt idx="16">
                  <c:v>2.0110504804402032E-2</c:v>
                </c:pt>
                <c:pt idx="17">
                  <c:v>2.8649532085012912E-2</c:v>
                </c:pt>
                <c:pt idx="18">
                  <c:v>4.081558123292308E-2</c:v>
                </c:pt>
                <c:pt idx="19">
                  <c:v>5.8141161293165655E-2</c:v>
                </c:pt>
                <c:pt idx="20">
                  <c:v>8.2793429075720293E-2</c:v>
                </c:pt>
                <c:pt idx="21">
                  <c:v>0.11782186084287621</c:v>
                </c:pt>
                <c:pt idx="22">
                  <c:v>0.16748649081496073</c:v>
                </c:pt>
                <c:pt idx="23">
                  <c:v>0.23767636431671518</c:v>
                </c:pt>
                <c:pt idx="24">
                  <c:v>0.33641048839091886</c:v>
                </c:pt>
                <c:pt idx="25">
                  <c:v>0.47437420893719379</c:v>
                </c:pt>
                <c:pt idx="26">
                  <c:v>0.66536990268853524</c:v>
                </c:pt>
                <c:pt idx="27">
                  <c:v>0.92644536270529421</c:v>
                </c:pt>
                <c:pt idx="28">
                  <c:v>1.2773309053946997</c:v>
                </c:pt>
                <c:pt idx="29">
                  <c:v>1.7387744546729114</c:v>
                </c:pt>
                <c:pt idx="30">
                  <c:v>2.32965822305975</c:v>
                </c:pt>
                <c:pt idx="31">
                  <c:v>3.0637288227817079</c:v>
                </c:pt>
                <c:pt idx="32">
                  <c:v>3.9483065500402197</c:v>
                </c:pt>
                <c:pt idx="33">
                  <c:v>4.9880777117931192</c:v>
                </c:pt>
                <c:pt idx="34">
                  <c:v>6.1941269338836777</c:v>
                </c:pt>
                <c:pt idx="35">
                  <c:v>7.5906919833091173</c:v>
                </c:pt>
                <c:pt idx="36">
                  <c:v>9.2070182954614399</c:v>
                </c:pt>
                <c:pt idx="37">
                  <c:v>11.053007651966247</c:v>
                </c:pt>
                <c:pt idx="38">
                  <c:v>13.103080198200276</c:v>
                </c:pt>
                <c:pt idx="39">
                  <c:v>15.315076473228789</c:v>
                </c:pt>
                <c:pt idx="40">
                  <c:v>17.660685074497188</c:v>
                </c:pt>
                <c:pt idx="41">
                  <c:v>20.104008079242409</c:v>
                </c:pt>
                <c:pt idx="42">
                  <c:v>22.526561153930132</c:v>
                </c:pt>
                <c:pt idx="43">
                  <c:v>24.691015033736903</c:v>
                </c:pt>
                <c:pt idx="44">
                  <c:v>26.315408374657338</c:v>
                </c:pt>
                <c:pt idx="45">
                  <c:v>27.219434376019983</c:v>
                </c:pt>
                <c:pt idx="46">
                  <c:v>27.435723429501259</c:v>
                </c:pt>
                <c:pt idx="47">
                  <c:v>27.193286464352568</c:v>
                </c:pt>
                <c:pt idx="48">
                  <c:v>26.762719626585582</c:v>
                </c:pt>
                <c:pt idx="49">
                  <c:v>26.287672502717129</c:v>
                </c:pt>
                <c:pt idx="50">
                  <c:v>25.774964223783009</c:v>
                </c:pt>
                <c:pt idx="51">
                  <c:v>25.246597357726941</c:v>
                </c:pt>
                <c:pt idx="52">
                  <c:v>24.854217735645364</c:v>
                </c:pt>
                <c:pt idx="53">
                  <c:v>24.798606353684541</c:v>
                </c:pt>
                <c:pt idx="54">
                  <c:v>25.135351903537</c:v>
                </c:pt>
                <c:pt idx="55">
                  <c:v>25.670748285205093</c:v>
                </c:pt>
                <c:pt idx="56">
                  <c:v>26.041924100080159</c:v>
                </c:pt>
                <c:pt idx="57">
                  <c:v>25.93334564100137</c:v>
                </c:pt>
                <c:pt idx="58">
                  <c:v>25.314949243828149</c:v>
                </c:pt>
                <c:pt idx="59">
                  <c:v>24.527651840195858</c:v>
                </c:pt>
                <c:pt idx="60">
                  <c:v>24.086432502202989</c:v>
                </c:pt>
                <c:pt idx="61">
                  <c:v>24.30646009622626</c:v>
                </c:pt>
                <c:pt idx="62">
                  <c:v>25.036722395279583</c:v>
                </c:pt>
                <c:pt idx="63">
                  <c:v>25.69298698757585</c:v>
                </c:pt>
                <c:pt idx="64">
                  <c:v>25.553447714702212</c:v>
                </c:pt>
                <c:pt idx="65">
                  <c:v>24.12948472204598</c:v>
                </c:pt>
                <c:pt idx="66">
                  <c:v>21.405071181468429</c:v>
                </c:pt>
                <c:pt idx="67">
                  <c:v>17.814814234948212</c:v>
                </c:pt>
                <c:pt idx="68">
                  <c:v>13.990848091002929</c:v>
                </c:pt>
                <c:pt idx="69">
                  <c:v>10.471175409422131</c:v>
                </c:pt>
                <c:pt idx="70">
                  <c:v>7.551484822377029</c:v>
                </c:pt>
                <c:pt idx="71">
                  <c:v>5.3009104946936851</c:v>
                </c:pt>
                <c:pt idx="72">
                  <c:v>3.6519192712913595</c:v>
                </c:pt>
                <c:pt idx="73">
                  <c:v>2.4844519257978539</c:v>
                </c:pt>
                <c:pt idx="74">
                  <c:v>1.6764924671552539</c:v>
                </c:pt>
                <c:pt idx="75">
                  <c:v>1.1255604238114687</c:v>
                </c:pt>
                <c:pt idx="76">
                  <c:v>0.75342816459766127</c:v>
                </c:pt>
                <c:pt idx="77">
                  <c:v>0.50354102754064733</c:v>
                </c:pt>
                <c:pt idx="78">
                  <c:v>0.33632657526685572</c:v>
                </c:pt>
                <c:pt idx="79">
                  <c:v>0.22464639572633729</c:v>
                </c:pt>
                <c:pt idx="80">
                  <c:v>0.15011999055350397</c:v>
                </c:pt>
              </c:numCache>
            </c:numRef>
          </c:val>
          <c:smooth val="0"/>
          <c:extLst>
            <c:ext xmlns:c16="http://schemas.microsoft.com/office/drawing/2014/chart" uri="{C3380CC4-5D6E-409C-BE32-E72D297353CC}">
              <c16:uniqueId val="{00000001-2EB4-0F41-B550-237D6D59DE0C}"/>
            </c:ext>
          </c:extLst>
        </c:ser>
        <c:ser>
          <c:idx val="0"/>
          <c:order val="2"/>
          <c:tx>
            <c:v>PROMIS 8a</c:v>
          </c:tx>
          <c:spPr>
            <a:ln w="28575" cap="rnd">
              <a:solidFill>
                <a:schemeClr val="accent1"/>
              </a:solidFill>
              <a:round/>
            </a:ln>
            <a:effectLst/>
          </c:spPr>
          <c:marker>
            <c:symbol val="none"/>
          </c:marker>
          <c:val>
            <c:numRef>
              <c:f>DepBank!$AF$2:$AF$82</c:f>
              <c:numCache>
                <c:formatCode>0.00</c:formatCode>
                <c:ptCount val="81"/>
                <c:pt idx="0">
                  <c:v>7.4594333220807891E-5</c:v>
                </c:pt>
                <c:pt idx="1">
                  <c:v>1.0598705404537898E-4</c:v>
                </c:pt>
                <c:pt idx="2">
                  <c:v>1.5061745208168629E-4</c:v>
                </c:pt>
                <c:pt idx="3">
                  <c:v>2.1408098077884118E-4</c:v>
                </c:pt>
                <c:pt idx="4">
                  <c:v>3.0434504010087176E-4</c:v>
                </c:pt>
                <c:pt idx="5">
                  <c:v>4.3275784457458028E-4</c:v>
                </c:pt>
                <c:pt idx="6">
                  <c:v>6.1548801578569716E-4</c:v>
                </c:pt>
                <c:pt idx="7">
                  <c:v>8.7557949540898199E-4</c:v>
                </c:pt>
                <c:pt idx="8">
                  <c:v>1.245885715771456E-3</c:v>
                </c:pt>
                <c:pt idx="9">
                  <c:v>1.773260389483861E-3</c:v>
                </c:pt>
                <c:pt idx="10">
                  <c:v>2.5245442843566078E-3</c:v>
                </c:pt>
                <c:pt idx="11">
                  <c:v>3.5951183846377305E-3</c:v>
                </c:pt>
                <c:pt idx="12">
                  <c:v>5.1211225022690914E-3</c:v>
                </c:pt>
                <c:pt idx="13">
                  <c:v>7.2969041573587119E-3</c:v>
                </c:pt>
                <c:pt idx="14">
                  <c:v>1.0399918754935794E-2</c:v>
                </c:pt>
                <c:pt idx="15">
                  <c:v>1.4826218577132998E-2</c:v>
                </c:pt>
                <c:pt idx="16">
                  <c:v>2.1140931369303798E-2</c:v>
                </c:pt>
                <c:pt idx="17">
                  <c:v>3.0149835804144473E-2</c:v>
                </c:pt>
                <c:pt idx="18">
                  <c:v>4.3000374476010669E-2</c:v>
                </c:pt>
                <c:pt idx="19">
                  <c:v>6.1323218344393159E-2</c:v>
                </c:pt>
                <c:pt idx="20">
                  <c:v>8.742862463567222E-2</c:v>
                </c:pt>
                <c:pt idx="21">
                  <c:v>0.12457467218065674</c:v>
                </c:pt>
                <c:pt idx="22">
                  <c:v>0.17732543803439854</c:v>
                </c:pt>
                <c:pt idx="23">
                  <c:v>0.25201298548702911</c:v>
                </c:pt>
                <c:pt idx="24">
                  <c:v>0.35730150713213132</c:v>
                </c:pt>
                <c:pt idx="25">
                  <c:v>0.50481517761784334</c:v>
                </c:pt>
                <c:pt idx="26">
                  <c:v>0.70972071942513459</c:v>
                </c:pt>
                <c:pt idx="27">
                  <c:v>0.99104472938876331</c:v>
                </c:pt>
                <c:pt idx="28">
                  <c:v>1.3713789746707903</c:v>
                </c:pt>
                <c:pt idx="29">
                  <c:v>1.8755907737529054</c:v>
                </c:pt>
                <c:pt idx="30">
                  <c:v>2.5284533740563515</c:v>
                </c:pt>
                <c:pt idx="31">
                  <c:v>3.3520546956198327</c:v>
                </c:pt>
                <c:pt idx="32">
                  <c:v>4.3653507781741467</c:v>
                </c:pt>
                <c:pt idx="33">
                  <c:v>5.588895432461479</c:v>
                </c:pt>
                <c:pt idx="34">
                  <c:v>7.0546649175993581</c:v>
                </c:pt>
                <c:pt idx="35">
                  <c:v>8.8128965588664716</c:v>
                </c:pt>
                <c:pt idx="36">
                  <c:v>10.922210868631408</c:v>
                </c:pt>
                <c:pt idx="37">
                  <c:v>13.419911660940867</c:v>
                </c:pt>
                <c:pt idx="38">
                  <c:v>16.294745086720777</c:v>
                </c:pt>
                <c:pt idx="39">
                  <c:v>19.488209142679697</c:v>
                </c:pt>
                <c:pt idx="40">
                  <c:v>22.905496238921067</c:v>
                </c:pt>
                <c:pt idx="41">
                  <c:v>26.38696101800047</c:v>
                </c:pt>
                <c:pt idx="42">
                  <c:v>29.659214541788977</c:v>
                </c:pt>
                <c:pt idx="43">
                  <c:v>32.36512233565135</c:v>
                </c:pt>
                <c:pt idx="44">
                  <c:v>34.211137450421482</c:v>
                </c:pt>
                <c:pt idx="45">
                  <c:v>35.130188917944267</c:v>
                </c:pt>
                <c:pt idx="46">
                  <c:v>35.322025909384195</c:v>
                </c:pt>
                <c:pt idx="47">
                  <c:v>35.124904306160637</c:v>
                </c:pt>
                <c:pt idx="48">
                  <c:v>34.795722810900976</c:v>
                </c:pt>
                <c:pt idx="49">
                  <c:v>34.3741591550517</c:v>
                </c:pt>
                <c:pt idx="50">
                  <c:v>33.775811072948521</c:v>
                </c:pt>
                <c:pt idx="51">
                  <c:v>33.032016180114084</c:v>
                </c:pt>
                <c:pt idx="52">
                  <c:v>32.404769468895047</c:v>
                </c:pt>
                <c:pt idx="53">
                  <c:v>32.224281507080178</c:v>
                </c:pt>
                <c:pt idx="54">
                  <c:v>32.600181778635495</c:v>
                </c:pt>
                <c:pt idx="55">
                  <c:v>33.279720571437124</c:v>
                </c:pt>
                <c:pt idx="56">
                  <c:v>33.76928609837595</c:v>
                </c:pt>
                <c:pt idx="57">
                  <c:v>33.639978350823014</c:v>
                </c:pt>
                <c:pt idx="58">
                  <c:v>32.840455586457857</c:v>
                </c:pt>
                <c:pt idx="59">
                  <c:v>31.794746422339514</c:v>
                </c:pt>
                <c:pt idx="60">
                  <c:v>31.153424215611398</c:v>
                </c:pt>
                <c:pt idx="61">
                  <c:v>31.338789197177533</c:v>
                </c:pt>
                <c:pt idx="62">
                  <c:v>32.211758494041959</c:v>
                </c:pt>
                <c:pt idx="63">
                  <c:v>33.085501817062088</c:v>
                </c:pt>
                <c:pt idx="64">
                  <c:v>33.062599999987533</c:v>
                </c:pt>
                <c:pt idx="65">
                  <c:v>31.490137634946038</c:v>
                </c:pt>
                <c:pt idx="66">
                  <c:v>28.277440778375318</c:v>
                </c:pt>
                <c:pt idx="67">
                  <c:v>23.899312380947283</c:v>
                </c:pt>
                <c:pt idx="68">
                  <c:v>19.10850450314549</c:v>
                </c:pt>
                <c:pt idx="69">
                  <c:v>14.583425826903172</c:v>
                </c:pt>
                <c:pt idx="70">
                  <c:v>10.73152596465617</c:v>
                </c:pt>
                <c:pt idx="71">
                  <c:v>7.6856283392063043</c:v>
                </c:pt>
                <c:pt idx="72">
                  <c:v>5.3982729914208374</c:v>
                </c:pt>
                <c:pt idx="73">
                  <c:v>3.7407629512354998</c:v>
                </c:pt>
                <c:pt idx="74">
                  <c:v>2.5685601488332481</c:v>
                </c:pt>
                <c:pt idx="75">
                  <c:v>1.7530721743968618</c:v>
                </c:pt>
                <c:pt idx="76">
                  <c:v>1.1919118335016203</c:v>
                </c:pt>
                <c:pt idx="77">
                  <c:v>0.80851068141303495</c:v>
                </c:pt>
                <c:pt idx="78">
                  <c:v>0.54774968117675626</c:v>
                </c:pt>
                <c:pt idx="79">
                  <c:v>0.37089180506280639</c:v>
                </c:pt>
                <c:pt idx="80">
                  <c:v>0.25112833531656181</c:v>
                </c:pt>
              </c:numCache>
            </c:numRef>
          </c:val>
          <c:smooth val="0"/>
          <c:extLst>
            <c:ext xmlns:c16="http://schemas.microsoft.com/office/drawing/2014/chart" uri="{C3380CC4-5D6E-409C-BE32-E72D297353CC}">
              <c16:uniqueId val="{00000002-2EB4-0F41-B550-237D6D59DE0C}"/>
            </c:ext>
          </c:extLst>
        </c:ser>
        <c:dLbls>
          <c:showLegendKey val="0"/>
          <c:showVal val="0"/>
          <c:showCatName val="0"/>
          <c:showSerName val="0"/>
          <c:showPercent val="0"/>
          <c:showBubbleSize val="0"/>
        </c:dLbls>
        <c:smooth val="0"/>
        <c:axId val="796759167"/>
        <c:axId val="782393215"/>
      </c:lineChart>
      <c:catAx>
        <c:axId val="796759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393215"/>
        <c:crosses val="autoZero"/>
        <c:auto val="1"/>
        <c:lblAlgn val="ctr"/>
        <c:lblOffset val="100"/>
        <c:noMultiLvlLbl val="0"/>
      </c:catAx>
      <c:valAx>
        <c:axId val="7823932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759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PROMIS Depresions</a:t>
            </a:r>
            <a:r>
              <a:rPr lang="en-US" baseline="0"/>
              <a:t> - Sim. CAT vs Fixed-Length (N=6)</a:t>
            </a:r>
          </a:p>
        </c:rich>
      </c:tx>
      <c:overlay val="0"/>
      <c:spPr>
        <a:noFill/>
        <a:ln>
          <a:noFill/>
        </a:ln>
        <a:effectLst/>
      </c:spPr>
    </c:title>
    <c:autoTitleDeleted val="0"/>
    <c:plotArea>
      <c:layout/>
      <c:lineChart>
        <c:grouping val="standard"/>
        <c:varyColors val="0"/>
        <c:ser>
          <c:idx val="1"/>
          <c:order val="0"/>
          <c:tx>
            <c:strRef>
              <c:f>DepBank!$AE$1</c:f>
              <c:strCache>
                <c:ptCount val="1"/>
                <c:pt idx="0">
                  <c:v>6a</c:v>
                </c:pt>
              </c:strCache>
            </c:strRef>
          </c:tx>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DepBank!$AE$2:$AE$82</c:f>
              <c:numCache>
                <c:formatCode>0.00</c:formatCode>
                <c:ptCount val="81"/>
                <c:pt idx="0">
                  <c:v>7.2011971169776379E-5</c:v>
                </c:pt>
                <c:pt idx="1">
                  <c:v>1.0223672557698582E-4</c:v>
                </c:pt>
                <c:pt idx="2">
                  <c:v>1.4517009028611991E-4</c:v>
                </c:pt>
                <c:pt idx="3">
                  <c:v>2.0616747965279412E-4</c:v>
                </c:pt>
                <c:pt idx="4">
                  <c:v>2.9284716909832974E-4</c:v>
                </c:pt>
                <c:pt idx="5">
                  <c:v>4.1604950565607023E-4</c:v>
                </c:pt>
                <c:pt idx="6">
                  <c:v>5.9120419904562863E-4</c:v>
                </c:pt>
                <c:pt idx="7">
                  <c:v>8.4027994568386161E-4</c:v>
                </c:pt>
                <c:pt idx="8">
                  <c:v>1.1945652458394381E-3</c:v>
                </c:pt>
                <c:pt idx="9">
                  <c:v>1.6986357962264912E-3</c:v>
                </c:pt>
                <c:pt idx="10">
                  <c:v>2.4160157776225498E-3</c:v>
                </c:pt>
                <c:pt idx="11">
                  <c:v>3.4372567067431489E-3</c:v>
                </c:pt>
                <c:pt idx="12">
                  <c:v>4.8914647615002247E-3</c:v>
                </c:pt>
                <c:pt idx="13">
                  <c:v>6.9627419917052367E-3</c:v>
                </c:pt>
                <c:pt idx="14">
                  <c:v>9.9136174440662521E-3</c:v>
                </c:pt>
                <c:pt idx="15">
                  <c:v>1.4118394223482583E-2</c:v>
                </c:pt>
                <c:pt idx="16">
                  <c:v>2.0110504804402032E-2</c:v>
                </c:pt>
                <c:pt idx="17">
                  <c:v>2.8649532085012912E-2</c:v>
                </c:pt>
                <c:pt idx="18">
                  <c:v>4.081558123292308E-2</c:v>
                </c:pt>
                <c:pt idx="19">
                  <c:v>5.8141161293165655E-2</c:v>
                </c:pt>
                <c:pt idx="20">
                  <c:v>8.2793429075720293E-2</c:v>
                </c:pt>
                <c:pt idx="21">
                  <c:v>0.11782186084287621</c:v>
                </c:pt>
                <c:pt idx="22">
                  <c:v>0.16748649081496073</c:v>
                </c:pt>
                <c:pt idx="23">
                  <c:v>0.23767636431671518</c:v>
                </c:pt>
                <c:pt idx="24">
                  <c:v>0.33641048839091886</c:v>
                </c:pt>
                <c:pt idx="25">
                  <c:v>0.47437420893719379</c:v>
                </c:pt>
                <c:pt idx="26">
                  <c:v>0.66536990268853524</c:v>
                </c:pt>
                <c:pt idx="27">
                  <c:v>0.92644536270529421</c:v>
                </c:pt>
                <c:pt idx="28">
                  <c:v>1.2773309053946997</c:v>
                </c:pt>
                <c:pt idx="29">
                  <c:v>1.7387744546729114</c:v>
                </c:pt>
                <c:pt idx="30">
                  <c:v>2.32965822305975</c:v>
                </c:pt>
                <c:pt idx="31">
                  <c:v>3.0637288227817079</c:v>
                </c:pt>
                <c:pt idx="32">
                  <c:v>3.9483065500402197</c:v>
                </c:pt>
                <c:pt idx="33">
                  <c:v>4.9880777117931192</c:v>
                </c:pt>
                <c:pt idx="34">
                  <c:v>6.1941269338836777</c:v>
                </c:pt>
                <c:pt idx="35">
                  <c:v>7.5906919833091173</c:v>
                </c:pt>
                <c:pt idx="36">
                  <c:v>9.2070182954614399</c:v>
                </c:pt>
                <c:pt idx="37">
                  <c:v>11.053007651966247</c:v>
                </c:pt>
                <c:pt idx="38">
                  <c:v>13.103080198200276</c:v>
                </c:pt>
                <c:pt idx="39">
                  <c:v>15.315076473228789</c:v>
                </c:pt>
                <c:pt idx="40">
                  <c:v>17.660685074497188</c:v>
                </c:pt>
                <c:pt idx="41">
                  <c:v>20.104008079242409</c:v>
                </c:pt>
                <c:pt idx="42">
                  <c:v>22.526561153930132</c:v>
                </c:pt>
                <c:pt idx="43">
                  <c:v>24.691015033736903</c:v>
                </c:pt>
                <c:pt idx="44">
                  <c:v>26.315408374657338</c:v>
                </c:pt>
                <c:pt idx="45">
                  <c:v>27.219434376019983</c:v>
                </c:pt>
                <c:pt idx="46">
                  <c:v>27.435723429501259</c:v>
                </c:pt>
                <c:pt idx="47">
                  <c:v>27.193286464352568</c:v>
                </c:pt>
                <c:pt idx="48">
                  <c:v>26.762719626585582</c:v>
                </c:pt>
                <c:pt idx="49">
                  <c:v>26.287672502717129</c:v>
                </c:pt>
                <c:pt idx="50">
                  <c:v>25.774964223783009</c:v>
                </c:pt>
                <c:pt idx="51">
                  <c:v>25.246597357726941</c:v>
                </c:pt>
                <c:pt idx="52">
                  <c:v>24.854217735645364</c:v>
                </c:pt>
                <c:pt idx="53">
                  <c:v>24.798606353684541</c:v>
                </c:pt>
                <c:pt idx="54">
                  <c:v>25.135351903537</c:v>
                </c:pt>
                <c:pt idx="55">
                  <c:v>25.670748285205093</c:v>
                </c:pt>
                <c:pt idx="56">
                  <c:v>26.041924100080159</c:v>
                </c:pt>
                <c:pt idx="57">
                  <c:v>25.93334564100137</c:v>
                </c:pt>
                <c:pt idx="58">
                  <c:v>25.314949243828149</c:v>
                </c:pt>
                <c:pt idx="59">
                  <c:v>24.527651840195858</c:v>
                </c:pt>
                <c:pt idx="60">
                  <c:v>24.086432502202989</c:v>
                </c:pt>
                <c:pt idx="61">
                  <c:v>24.30646009622626</c:v>
                </c:pt>
                <c:pt idx="62">
                  <c:v>25.036722395279583</c:v>
                </c:pt>
                <c:pt idx="63">
                  <c:v>25.69298698757585</c:v>
                </c:pt>
                <c:pt idx="64">
                  <c:v>25.553447714702212</c:v>
                </c:pt>
                <c:pt idx="65">
                  <c:v>24.12948472204598</c:v>
                </c:pt>
                <c:pt idx="66">
                  <c:v>21.405071181468429</c:v>
                </c:pt>
                <c:pt idx="67">
                  <c:v>17.814814234948212</c:v>
                </c:pt>
                <c:pt idx="68">
                  <c:v>13.990848091002929</c:v>
                </c:pt>
                <c:pt idx="69">
                  <c:v>10.471175409422131</c:v>
                </c:pt>
                <c:pt idx="70">
                  <c:v>7.551484822377029</c:v>
                </c:pt>
                <c:pt idx="71">
                  <c:v>5.3009104946936851</c:v>
                </c:pt>
                <c:pt idx="72">
                  <c:v>3.6519192712913595</c:v>
                </c:pt>
                <c:pt idx="73">
                  <c:v>2.4844519257978539</c:v>
                </c:pt>
                <c:pt idx="74">
                  <c:v>1.6764924671552539</c:v>
                </c:pt>
                <c:pt idx="75">
                  <c:v>1.1255604238114687</c:v>
                </c:pt>
                <c:pt idx="76">
                  <c:v>0.75342816459766127</c:v>
                </c:pt>
                <c:pt idx="77">
                  <c:v>0.50354102754064733</c:v>
                </c:pt>
                <c:pt idx="78">
                  <c:v>0.33632657526685572</c:v>
                </c:pt>
                <c:pt idx="79">
                  <c:v>0.22464639572633729</c:v>
                </c:pt>
                <c:pt idx="80">
                  <c:v>0.15011999055350397</c:v>
                </c:pt>
              </c:numCache>
            </c:numRef>
          </c:val>
          <c:smooth val="0"/>
          <c:extLst>
            <c:ext xmlns:c16="http://schemas.microsoft.com/office/drawing/2014/chart" uri="{C3380CC4-5D6E-409C-BE32-E72D297353CC}">
              <c16:uniqueId val="{00000000-37D4-5B49-8160-43DB28DF71A8}"/>
            </c:ext>
          </c:extLst>
        </c:ser>
        <c:ser>
          <c:idx val="4"/>
          <c:order val="1"/>
          <c:tx>
            <c:strRef>
              <c:f>DepBank!$AH$1</c:f>
              <c:strCache>
                <c:ptCount val="1"/>
                <c:pt idx="0">
                  <c:v>Sim. CAT (N=6)</c:v>
                </c:pt>
              </c:strCache>
            </c:strRef>
          </c:tx>
          <c:marker>
            <c:symbol val="none"/>
          </c:marker>
          <c:cat>
            <c:numRef>
              <c:f>DepBank!$A$2:$A$82</c:f>
              <c:numCache>
                <c:formatCode>0.0</c:formatCode>
                <c:ptCount val="8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-2.6</c:v>
                </c:pt>
                <c:pt idx="15">
                  <c:v>-2.5</c:v>
                </c:pt>
                <c:pt idx="16">
                  <c:v>-2.4</c:v>
                </c:pt>
                <c:pt idx="17">
                  <c:v>-2.2999999999999998</c:v>
                </c:pt>
                <c:pt idx="18">
                  <c:v>-2.2000000000000002</c:v>
                </c:pt>
                <c:pt idx="19">
                  <c:v>-2.1</c:v>
                </c:pt>
                <c:pt idx="20">
                  <c:v>-2</c:v>
                </c:pt>
                <c:pt idx="21">
                  <c:v>-1.9</c:v>
                </c:pt>
                <c:pt idx="22">
                  <c:v>-1.8</c:v>
                </c:pt>
                <c:pt idx="23">
                  <c:v>-1.7</c:v>
                </c:pt>
                <c:pt idx="24">
                  <c:v>-1.6</c:v>
                </c:pt>
                <c:pt idx="25">
                  <c:v>-1.5</c:v>
                </c:pt>
                <c:pt idx="26">
                  <c:v>-1.4</c:v>
                </c:pt>
                <c:pt idx="27">
                  <c:v>-1.3</c:v>
                </c:pt>
                <c:pt idx="28">
                  <c:v>-1.2</c:v>
                </c:pt>
                <c:pt idx="29">
                  <c:v>-1.1000000000000001</c:v>
                </c:pt>
                <c:pt idx="30">
                  <c:v>-1</c:v>
                </c:pt>
                <c:pt idx="31">
                  <c:v>-0.9</c:v>
                </c:pt>
                <c:pt idx="32">
                  <c:v>-0.8</c:v>
                </c:pt>
                <c:pt idx="33">
                  <c:v>-0.7</c:v>
                </c:pt>
                <c:pt idx="34">
                  <c:v>-0.6</c:v>
                </c:pt>
                <c:pt idx="35">
                  <c:v>-0.5</c:v>
                </c:pt>
                <c:pt idx="36">
                  <c:v>-0.4</c:v>
                </c:pt>
                <c:pt idx="37">
                  <c:v>-0.3</c:v>
                </c:pt>
                <c:pt idx="38">
                  <c:v>-0.2</c:v>
                </c:pt>
                <c:pt idx="39">
                  <c:v>-9.9999999999999603E-2</c:v>
                </c:pt>
                <c:pt idx="40">
                  <c:v>0</c:v>
                </c:pt>
                <c:pt idx="41">
                  <c:v>0.100000000000001</c:v>
                </c:pt>
                <c:pt idx="42">
                  <c:v>0.2</c:v>
                </c:pt>
                <c:pt idx="43">
                  <c:v>0.3</c:v>
                </c:pt>
                <c:pt idx="44">
                  <c:v>0.4</c:v>
                </c:pt>
                <c:pt idx="45">
                  <c:v>0.5</c:v>
                </c:pt>
                <c:pt idx="46">
                  <c:v>0.60000000000000098</c:v>
                </c:pt>
                <c:pt idx="47">
                  <c:v>0.7</c:v>
                </c:pt>
                <c:pt idx="48">
                  <c:v>0.80000000000000104</c:v>
                </c:pt>
                <c:pt idx="49">
                  <c:v>0.9</c:v>
                </c:pt>
                <c:pt idx="50">
                  <c:v>1</c:v>
                </c:pt>
                <c:pt idx="51">
                  <c:v>1.1000000000000001</c:v>
                </c:pt>
                <c:pt idx="52">
                  <c:v>1.2</c:v>
                </c:pt>
                <c:pt idx="53">
                  <c:v>1.3</c:v>
                </c:pt>
                <c:pt idx="54">
                  <c:v>1.4</c:v>
                </c:pt>
                <c:pt idx="55">
                  <c:v>1.5</c:v>
                </c:pt>
                <c:pt idx="56">
                  <c:v>1.6</c:v>
                </c:pt>
                <c:pt idx="57">
                  <c:v>1.7</c:v>
                </c:pt>
                <c:pt idx="58">
                  <c:v>1.8</c:v>
                </c:pt>
                <c:pt idx="59">
                  <c:v>1.9</c:v>
                </c:pt>
                <c:pt idx="60">
                  <c:v>2</c:v>
                </c:pt>
                <c:pt idx="61">
                  <c:v>2.1</c:v>
                </c:pt>
                <c:pt idx="62">
                  <c:v>2.2000000000000002</c:v>
                </c:pt>
                <c:pt idx="63">
                  <c:v>2.2999999999999998</c:v>
                </c:pt>
                <c:pt idx="64">
                  <c:v>2.4</c:v>
                </c:pt>
                <c:pt idx="65">
                  <c:v>2.5</c:v>
                </c:pt>
                <c:pt idx="66">
                  <c:v>2.6</c:v>
                </c:pt>
                <c:pt idx="67">
                  <c:v>2.7</c:v>
                </c:pt>
                <c:pt idx="68">
                  <c:v>2.8</c:v>
                </c:pt>
                <c:pt idx="69">
                  <c:v>2.9</c:v>
                </c:pt>
                <c:pt idx="70">
                  <c:v>3</c:v>
                </c:pt>
                <c:pt idx="71">
                  <c:v>3.1</c:v>
                </c:pt>
                <c:pt idx="72">
                  <c:v>3.2</c:v>
                </c:pt>
                <c:pt idx="73">
                  <c:v>3.3</c:v>
                </c:pt>
                <c:pt idx="74">
                  <c:v>3.4</c:v>
                </c:pt>
                <c:pt idx="75">
                  <c:v>3.5</c:v>
                </c:pt>
                <c:pt idx="76">
                  <c:v>3.6</c:v>
                </c:pt>
                <c:pt idx="77">
                  <c:v>3.7</c:v>
                </c:pt>
                <c:pt idx="78">
                  <c:v>3.8</c:v>
                </c:pt>
                <c:pt idx="79">
                  <c:v>3.9</c:v>
                </c:pt>
                <c:pt idx="80">
                  <c:v>4</c:v>
                </c:pt>
              </c:numCache>
            </c:numRef>
          </c:cat>
          <c:val>
            <c:numRef>
              <c:f>DepBank!$AH$2:$AH$82</c:f>
              <c:numCache>
                <c:formatCode>General</c:formatCode>
                <c:ptCount val="81"/>
                <c:pt idx="0">
                  <c:v>1.002168656</c:v>
                </c:pt>
                <c:pt idx="2">
                  <c:v>1.003527396</c:v>
                </c:pt>
                <c:pt idx="4">
                  <c:v>1.0057421179999999</c:v>
                </c:pt>
                <c:pt idx="6">
                  <c:v>1.009354482</c:v>
                </c:pt>
                <c:pt idx="8">
                  <c:v>1.0153216190000001</c:v>
                </c:pt>
                <c:pt idx="10">
                  <c:v>1.0253518020000001</c:v>
                </c:pt>
                <c:pt idx="12">
                  <c:v>1.042053755</c:v>
                </c:pt>
                <c:pt idx="14">
                  <c:v>1.069931127</c:v>
                </c:pt>
                <c:pt idx="16">
                  <c:v>1.1165516440000001</c:v>
                </c:pt>
                <c:pt idx="18">
                  <c:v>1.197269723</c:v>
                </c:pt>
                <c:pt idx="20">
                  <c:v>1.335034316</c:v>
                </c:pt>
                <c:pt idx="22">
                  <c:v>1.5824037559999999</c:v>
                </c:pt>
                <c:pt idx="24">
                  <c:v>2.0246333870000002</c:v>
                </c:pt>
                <c:pt idx="26">
                  <c:v>2.8256922119999999</c:v>
                </c:pt>
                <c:pt idx="28">
                  <c:v>4.2141645519999997</c:v>
                </c:pt>
                <c:pt idx="30">
                  <c:v>6.4972745380000001</c:v>
                </c:pt>
                <c:pt idx="32">
                  <c:v>9.7473754029999995</c:v>
                </c:pt>
                <c:pt idx="34">
                  <c:v>13.46937835</c:v>
                </c:pt>
                <c:pt idx="36">
                  <c:v>16.947068989999998</c:v>
                </c:pt>
                <c:pt idx="38">
                  <c:v>18.753944260000001</c:v>
                </c:pt>
                <c:pt idx="40">
                  <c:v>19.697185730000001</c:v>
                </c:pt>
                <c:pt idx="42">
                  <c:v>22.296612929999998</c:v>
                </c:pt>
                <c:pt idx="44">
                  <c:v>27.281116870000002</c:v>
                </c:pt>
                <c:pt idx="46">
                  <c:v>29.385366520000002</c:v>
                </c:pt>
                <c:pt idx="48">
                  <c:v>29.313862319999998</c:v>
                </c:pt>
                <c:pt idx="50">
                  <c:v>29.31657264</c:v>
                </c:pt>
                <c:pt idx="52">
                  <c:v>27.795367760000001</c:v>
                </c:pt>
                <c:pt idx="54">
                  <c:v>27.295120010000002</c:v>
                </c:pt>
                <c:pt idx="56">
                  <c:v>28.63403671</c:v>
                </c:pt>
                <c:pt idx="58">
                  <c:v>28.477338920000001</c:v>
                </c:pt>
                <c:pt idx="60">
                  <c:v>26.740760040000001</c:v>
                </c:pt>
                <c:pt idx="62">
                  <c:v>27.297672899999998</c:v>
                </c:pt>
                <c:pt idx="64">
                  <c:v>27.528925770000001</c:v>
                </c:pt>
                <c:pt idx="66">
                  <c:v>22.593282729999999</c:v>
                </c:pt>
                <c:pt idx="68">
                  <c:v>15.865124270000001</c:v>
                </c:pt>
                <c:pt idx="70">
                  <c:v>11.8446055</c:v>
                </c:pt>
                <c:pt idx="72">
                  <c:v>9.2520449619999994</c:v>
                </c:pt>
                <c:pt idx="74">
                  <c:v>7.1239061479999997</c:v>
                </c:pt>
                <c:pt idx="76">
                  <c:v>5.2253042279999997</c:v>
                </c:pt>
                <c:pt idx="78">
                  <c:v>3.7657364109999998</c:v>
                </c:pt>
                <c:pt idx="80">
                  <c:v>2.7478594439999999</c:v>
                </c:pt>
              </c:numCache>
            </c:numRef>
          </c:val>
          <c:smooth val="0"/>
          <c:extLst>
            <c:ext xmlns:c16="http://schemas.microsoft.com/office/drawing/2014/chart" uri="{C3380CC4-5D6E-409C-BE32-E72D297353CC}">
              <c16:uniqueId val="{00000001-37D4-5B49-8160-43DB28DF71A8}"/>
            </c:ext>
          </c:extLst>
        </c:ser>
        <c:dLbls>
          <c:showLegendKey val="0"/>
          <c:showVal val="0"/>
          <c:showCatName val="0"/>
          <c:showSerName val="0"/>
          <c:showPercent val="0"/>
          <c:showBubbleSize val="0"/>
        </c:dLbls>
        <c:smooth val="0"/>
        <c:axId val="796759167"/>
        <c:axId val="782393215"/>
      </c:lineChart>
      <c:catAx>
        <c:axId val="796759167"/>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393215"/>
        <c:crosses val="autoZero"/>
        <c:auto val="1"/>
        <c:lblAlgn val="ctr"/>
        <c:lblOffset val="100"/>
        <c:noMultiLvlLbl val="0"/>
      </c:catAx>
      <c:valAx>
        <c:axId val="7823932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759167"/>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extLst/>
  </c:chart>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F0C0E-2754-E84E-8D59-28661F7632A4}" type="datetimeFigureOut">
              <a:rPr lang="en-US" smtClean="0"/>
              <a:t>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0BA46-B798-8442-AA0D-80E98832039B}" type="slidenum">
              <a:rPr lang="en-US" smtClean="0"/>
              <a:t>‹#›</a:t>
            </a:fld>
            <a:endParaRPr lang="en-US"/>
          </a:p>
        </p:txBody>
      </p:sp>
    </p:spTree>
    <p:extLst>
      <p:ext uri="{BB962C8B-B14F-4D97-AF65-F5344CB8AC3E}">
        <p14:creationId xmlns:p14="http://schemas.microsoft.com/office/powerpoint/2010/main" val="84248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D0BA46-B798-8442-AA0D-80E98832039B}" type="slidenum">
              <a:rPr lang="en-US" smtClean="0"/>
              <a:t>14</a:t>
            </a:fld>
            <a:endParaRPr lang="en-US"/>
          </a:p>
        </p:txBody>
      </p:sp>
    </p:spTree>
    <p:extLst>
      <p:ext uri="{BB962C8B-B14F-4D97-AF65-F5344CB8AC3E}">
        <p14:creationId xmlns:p14="http://schemas.microsoft.com/office/powerpoint/2010/main" val="353236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think we should use this one. Its difficult to explain.</a:t>
            </a:r>
          </a:p>
          <a:p>
            <a:r>
              <a:rPr lang="en-US" dirty="0"/>
              <a:t>For CAT: At each theta, I calculated the information for the best k items/full bank information.  Repeated this at k = 2,4,6,8</a:t>
            </a:r>
          </a:p>
          <a:p>
            <a:r>
              <a:rPr lang="en-US" dirty="0"/>
              <a:t>For each short form, I sorted the items based on information at theta = -1 &amp; +1, created a combined list by alternating between the two lists (best item at -1, best item at +1, 2</a:t>
            </a:r>
            <a:r>
              <a:rPr lang="en-US" baseline="30000" dirty="0"/>
              <a:t>nd</a:t>
            </a:r>
            <a:r>
              <a:rPr lang="en-US" dirty="0"/>
              <a:t> best item at -1, second best at +1, …) and removing duplicates. Then selected the top 2,4,6,8 items from this list.</a:t>
            </a:r>
          </a:p>
          <a:p>
            <a:r>
              <a:rPr lang="en-US" dirty="0"/>
              <a:t>We could replace this with the actual short forms, but it might be useful to also discuss this method for situation where you don’t have pre-existing short forms.</a:t>
            </a:r>
          </a:p>
        </p:txBody>
      </p:sp>
      <p:sp>
        <p:nvSpPr>
          <p:cNvPr id="4" name="Slide Number Placeholder 3"/>
          <p:cNvSpPr>
            <a:spLocks noGrp="1"/>
          </p:cNvSpPr>
          <p:nvPr>
            <p:ph type="sldNum" sz="quarter" idx="5"/>
          </p:nvPr>
        </p:nvSpPr>
        <p:spPr/>
        <p:txBody>
          <a:bodyPr/>
          <a:lstStyle/>
          <a:p>
            <a:fld id="{57C72655-E52E-408E-99B2-BFFE6060380A}" type="slidenum">
              <a:rPr lang="en-US" smtClean="0"/>
              <a:t>24</a:t>
            </a:fld>
            <a:endParaRPr lang="en-US"/>
          </a:p>
        </p:txBody>
      </p:sp>
    </p:spTree>
    <p:extLst>
      <p:ext uri="{BB962C8B-B14F-4D97-AF65-F5344CB8AC3E}">
        <p14:creationId xmlns:p14="http://schemas.microsoft.com/office/powerpoint/2010/main" val="187142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CAT in which item selection is not fixed can we obtain more information than the fixed length counter part administration formats.</a:t>
            </a:r>
          </a:p>
          <a:p>
            <a:endParaRPr lang="en-US" dirty="0"/>
          </a:p>
          <a:p>
            <a:endParaRPr lang="en-US" dirty="0"/>
          </a:p>
          <a:p>
            <a:r>
              <a:rPr lang="en-US" dirty="0"/>
              <a:t>At each level of theta, sort items by information, then sum information to top k items.</a:t>
            </a:r>
          </a:p>
          <a:p>
            <a:r>
              <a:rPr lang="en-US" dirty="0"/>
              <a:t>This represents an upper limit on the information achievable by a CAT. It represents what could be achieved if we knew in advance the best item for each person. In practice, all participants receive the same first item and trait estimates gradually improve with additional items. So the information produced by an actual CAT will be less than the idealized information presented here, especially for very short tests (e.g., k=2). Still, this may provide a rough guide to what might be achievable with a CAT.</a:t>
            </a:r>
          </a:p>
        </p:txBody>
      </p:sp>
      <p:sp>
        <p:nvSpPr>
          <p:cNvPr id="4" name="Slide Number Placeholder 3"/>
          <p:cNvSpPr>
            <a:spLocks noGrp="1"/>
          </p:cNvSpPr>
          <p:nvPr>
            <p:ph type="sldNum" sz="quarter" idx="5"/>
          </p:nvPr>
        </p:nvSpPr>
        <p:spPr/>
        <p:txBody>
          <a:bodyPr/>
          <a:lstStyle/>
          <a:p>
            <a:fld id="{57C72655-E52E-408E-99B2-BFFE6060380A}" type="slidenum">
              <a:rPr lang="en-US" smtClean="0"/>
              <a:t>15</a:t>
            </a:fld>
            <a:endParaRPr lang="en-US"/>
          </a:p>
        </p:txBody>
      </p:sp>
    </p:spTree>
    <p:extLst>
      <p:ext uri="{BB962C8B-B14F-4D97-AF65-F5344CB8AC3E}">
        <p14:creationId xmlns:p14="http://schemas.microsoft.com/office/powerpoint/2010/main" val="4155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SE = 1/SQRT(Information)</a:t>
            </a:r>
          </a:p>
        </p:txBody>
      </p:sp>
      <p:sp>
        <p:nvSpPr>
          <p:cNvPr id="4" name="Slide Number Placeholder 3"/>
          <p:cNvSpPr>
            <a:spLocks noGrp="1"/>
          </p:cNvSpPr>
          <p:nvPr>
            <p:ph type="sldNum" sz="quarter" idx="5"/>
          </p:nvPr>
        </p:nvSpPr>
        <p:spPr/>
        <p:txBody>
          <a:bodyPr/>
          <a:lstStyle/>
          <a:p>
            <a:fld id="{57C72655-E52E-408E-99B2-BFFE6060380A}" type="slidenum">
              <a:rPr lang="en-US" smtClean="0"/>
              <a:t>16</a:t>
            </a:fld>
            <a:endParaRPr lang="en-US"/>
          </a:p>
        </p:txBody>
      </p:sp>
    </p:spTree>
    <p:extLst>
      <p:ext uri="{BB962C8B-B14F-4D97-AF65-F5344CB8AC3E}">
        <p14:creationId xmlns:p14="http://schemas.microsoft.com/office/powerpoint/2010/main" val="251533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 of information after k items to full bank.</a:t>
            </a:r>
          </a:p>
          <a:p>
            <a:endParaRPr lang="en-US" dirty="0"/>
          </a:p>
          <a:p>
            <a:r>
              <a:rPr lang="en-US" dirty="0"/>
              <a:t>The first think we considered in determining a metric was a ratio of information between all the items of a bank and items selected during specific administration forms (i.e. simulated CATs or published short-forms).  Here you see the ratio increases and approaches one as the number of items are administered.  So can we draw a line to demarcate a threshold where a specific administration approach reaches to target an efficiency level.  (e.g. In this case example a ratio of .8 is represented.)  What would that level be?  Here you can see a large portion of items would be needed to reach this level.  In fact, In most cases, the item count needed would be prohibited in most clinical settings.</a:t>
            </a:r>
          </a:p>
        </p:txBody>
      </p:sp>
      <p:sp>
        <p:nvSpPr>
          <p:cNvPr id="4" name="Slide Number Placeholder 3"/>
          <p:cNvSpPr>
            <a:spLocks noGrp="1"/>
          </p:cNvSpPr>
          <p:nvPr>
            <p:ph type="sldNum" sz="quarter" idx="5"/>
          </p:nvPr>
        </p:nvSpPr>
        <p:spPr/>
        <p:txBody>
          <a:bodyPr/>
          <a:lstStyle/>
          <a:p>
            <a:fld id="{57C72655-E52E-408E-99B2-BFFE6060380A}" type="slidenum">
              <a:rPr lang="en-US" smtClean="0"/>
              <a:t>18</a:t>
            </a:fld>
            <a:endParaRPr lang="en-US"/>
          </a:p>
        </p:txBody>
      </p:sp>
    </p:spTree>
    <p:extLst>
      <p:ext uri="{BB962C8B-B14F-4D97-AF65-F5344CB8AC3E}">
        <p14:creationId xmlns:p14="http://schemas.microsoft.com/office/powerpoint/2010/main" val="1791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C72655-E52E-408E-99B2-BFFE6060380A}" type="slidenum">
              <a:rPr lang="en-US" smtClean="0"/>
              <a:t>19</a:t>
            </a:fld>
            <a:endParaRPr lang="en-US"/>
          </a:p>
        </p:txBody>
      </p:sp>
    </p:spTree>
    <p:extLst>
      <p:ext uri="{BB962C8B-B14F-4D97-AF65-F5344CB8AC3E}">
        <p14:creationId xmlns:p14="http://schemas.microsoft.com/office/powerpoint/2010/main" val="394079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using a ratio between the full bank and forms of administration did seem to lead us to an obvious approach, we looked into </a:t>
            </a:r>
            <a:r>
              <a:rPr lang="en-US" dirty="0" err="1"/>
              <a:t>comparisions</a:t>
            </a:r>
            <a:r>
              <a:rPr lang="en-US" dirty="0"/>
              <a:t> between adaptively administered items and fixed administered items.  As an illustration we first plot information this for 6-item assessments.</a:t>
            </a:r>
          </a:p>
          <a:p>
            <a:endParaRPr lang="en-US" dirty="0"/>
          </a:p>
          <a:p>
            <a:endParaRPr lang="en-US" dirty="0"/>
          </a:p>
          <a:p>
            <a:r>
              <a:rPr lang="en-US" dirty="0"/>
              <a:t>Information for short form with k items / Information for the CAT (best k items at each theta). Repeated for k = 2,4,6,8 items.</a:t>
            </a:r>
          </a:p>
          <a:p>
            <a:endParaRPr lang="en-US" dirty="0"/>
          </a:p>
          <a:p>
            <a:r>
              <a:rPr lang="en-US" dirty="0"/>
              <a:t>CAT performs better when the ratio is lower, but at extreme levels no information.</a:t>
            </a:r>
          </a:p>
          <a:p>
            <a:endParaRPr lang="en-US" dirty="0"/>
          </a:p>
          <a:p>
            <a:r>
              <a:rPr lang="en-US" dirty="0"/>
              <a:t>For depression domain, we see a dip in the ratio for the extreme theta value, but for the clinical theta range, we don't see a large difference between forms.</a:t>
            </a:r>
          </a:p>
          <a:p>
            <a:endParaRPr lang="en-US" dirty="0"/>
          </a:p>
          <a:p>
            <a:r>
              <a:rPr lang="en-US" dirty="0"/>
              <a:t>For physical functioning the story is a little different. We see more variation, and longer short forms perform better at the extremes.</a:t>
            </a:r>
          </a:p>
          <a:p>
            <a:endParaRPr lang="en-US" dirty="0"/>
          </a:p>
        </p:txBody>
      </p:sp>
      <p:sp>
        <p:nvSpPr>
          <p:cNvPr id="4" name="Slide Number Placeholder 3"/>
          <p:cNvSpPr>
            <a:spLocks noGrp="1"/>
          </p:cNvSpPr>
          <p:nvPr>
            <p:ph type="sldNum" sz="quarter" idx="5"/>
          </p:nvPr>
        </p:nvSpPr>
        <p:spPr/>
        <p:txBody>
          <a:bodyPr/>
          <a:lstStyle/>
          <a:p>
            <a:fld id="{57C72655-E52E-408E-99B2-BFFE6060380A}" type="slidenum">
              <a:rPr lang="en-US" smtClean="0"/>
              <a:t>20</a:t>
            </a:fld>
            <a:endParaRPr lang="en-US"/>
          </a:p>
        </p:txBody>
      </p:sp>
    </p:spTree>
    <p:extLst>
      <p:ext uri="{BB962C8B-B14F-4D97-AF65-F5344CB8AC3E}">
        <p14:creationId xmlns:p14="http://schemas.microsoft.com/office/powerpoint/2010/main" val="16153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of looking at this is to consider items administered and at which level do we reach equivalent precision.</a:t>
            </a:r>
          </a:p>
          <a:p>
            <a:endParaRPr lang="en-US" dirty="0"/>
          </a:p>
          <a:p>
            <a:endParaRPr lang="en-US" dirty="0"/>
          </a:p>
          <a:p>
            <a:r>
              <a:rPr lang="en-US" dirty="0"/>
              <a:t>At each theta, determine Information for short form with k items. </a:t>
            </a:r>
          </a:p>
          <a:p>
            <a:endParaRPr lang="en-US" dirty="0"/>
          </a:p>
          <a:p>
            <a:r>
              <a:rPr lang="en-US" dirty="0"/>
              <a:t>Consider a CAT in which item selection is not fixed can we obtain more information than the fixed length counter part administration formats.</a:t>
            </a:r>
          </a:p>
        </p:txBody>
      </p:sp>
      <p:sp>
        <p:nvSpPr>
          <p:cNvPr id="4" name="Slide Number Placeholder 3"/>
          <p:cNvSpPr>
            <a:spLocks noGrp="1"/>
          </p:cNvSpPr>
          <p:nvPr>
            <p:ph type="sldNum" sz="quarter" idx="5"/>
          </p:nvPr>
        </p:nvSpPr>
        <p:spPr/>
        <p:txBody>
          <a:bodyPr/>
          <a:lstStyle/>
          <a:p>
            <a:fld id="{57C72655-E52E-408E-99B2-BFFE6060380A}" type="slidenum">
              <a:rPr lang="en-US" smtClean="0"/>
              <a:t>21</a:t>
            </a:fld>
            <a:endParaRPr lang="en-US"/>
          </a:p>
        </p:txBody>
      </p:sp>
    </p:spTree>
    <p:extLst>
      <p:ext uri="{BB962C8B-B14F-4D97-AF65-F5344CB8AC3E}">
        <p14:creationId xmlns:p14="http://schemas.microsoft.com/office/powerpoint/2010/main" val="249013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C72655-E52E-408E-99B2-BFFE6060380A}" type="slidenum">
              <a:rPr lang="en-US" smtClean="0"/>
              <a:t>22</a:t>
            </a:fld>
            <a:endParaRPr lang="en-US"/>
          </a:p>
        </p:txBody>
      </p:sp>
    </p:spTree>
    <p:extLst>
      <p:ext uri="{BB962C8B-B14F-4D97-AF65-F5344CB8AC3E}">
        <p14:creationId xmlns:p14="http://schemas.microsoft.com/office/powerpoint/2010/main" val="3459988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Items represented as a proportion of the short form length. RE = average relative length.</a:t>
            </a:r>
          </a:p>
          <a:p>
            <a:endParaRPr lang="en-US" dirty="0"/>
          </a:p>
          <a:p>
            <a:r>
              <a:rPr lang="en-US" dirty="0"/>
              <a:t>How many items are needed in CAT in order to reach the same SE of the short form.  So benefit in the extremes.</a:t>
            </a:r>
          </a:p>
          <a:p>
            <a:endParaRPr lang="en-US" dirty="0"/>
          </a:p>
          <a:p>
            <a:r>
              <a:rPr lang="en-US" dirty="0"/>
              <a:t>In extremes for PF  the ration is quite small which mean a large benefit for the CAT, even in the clinical range of -2 to 2, there ratio is less than .8 so still some benefit.</a:t>
            </a:r>
          </a:p>
        </p:txBody>
      </p:sp>
      <p:sp>
        <p:nvSpPr>
          <p:cNvPr id="4" name="Slide Number Placeholder 3"/>
          <p:cNvSpPr>
            <a:spLocks noGrp="1"/>
          </p:cNvSpPr>
          <p:nvPr>
            <p:ph type="sldNum" sz="quarter" idx="5"/>
          </p:nvPr>
        </p:nvSpPr>
        <p:spPr/>
        <p:txBody>
          <a:bodyPr/>
          <a:lstStyle/>
          <a:p>
            <a:fld id="{57C72655-E52E-408E-99B2-BFFE6060380A}" type="slidenum">
              <a:rPr lang="en-US" smtClean="0"/>
              <a:t>23</a:t>
            </a:fld>
            <a:endParaRPr lang="en-US"/>
          </a:p>
        </p:txBody>
      </p:sp>
    </p:spTree>
    <p:extLst>
      <p:ext uri="{BB962C8B-B14F-4D97-AF65-F5344CB8AC3E}">
        <p14:creationId xmlns:p14="http://schemas.microsoft.com/office/powerpoint/2010/main" val="50137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7A0F-952C-DDF0-CDB9-957F0D1B4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33A951-CD44-2197-229C-9C4ACF58C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C08878-A81E-91DA-99BF-8B2231699349}"/>
              </a:ext>
            </a:extLst>
          </p:cNvPr>
          <p:cNvSpPr>
            <a:spLocks noGrp="1"/>
          </p:cNvSpPr>
          <p:nvPr>
            <p:ph type="dt" sz="half" idx="10"/>
          </p:nvPr>
        </p:nvSpPr>
        <p:spPr/>
        <p:txBody>
          <a:bodyPr/>
          <a:lstStyle/>
          <a:p>
            <a:fld id="{60033C7C-860E-4349-A2E1-58D113D6115F}" type="datetimeFigureOut">
              <a:rPr lang="en-US" smtClean="0"/>
              <a:t>11/3/22</a:t>
            </a:fld>
            <a:endParaRPr lang="en-US"/>
          </a:p>
        </p:txBody>
      </p:sp>
      <p:sp>
        <p:nvSpPr>
          <p:cNvPr id="5" name="Footer Placeholder 4">
            <a:extLst>
              <a:ext uri="{FF2B5EF4-FFF2-40B4-BE49-F238E27FC236}">
                <a16:creationId xmlns:a16="http://schemas.microsoft.com/office/drawing/2014/main" id="{FE2D794B-B145-ABB8-E2C6-561A220EE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E8778-EB98-79C4-327E-74F65952824A}"/>
              </a:ext>
            </a:extLst>
          </p:cNvPr>
          <p:cNvSpPr>
            <a:spLocks noGrp="1"/>
          </p:cNvSpPr>
          <p:nvPr>
            <p:ph type="sldNum" sz="quarter" idx="12"/>
          </p:nvPr>
        </p:nvSpPr>
        <p:spPr/>
        <p:txBody>
          <a:bodyPr/>
          <a:lstStyle/>
          <a:p>
            <a:fld id="{843CFC68-382B-F94B-9C99-91A437406222}" type="slidenum">
              <a:rPr lang="en-US" smtClean="0"/>
              <a:t>‹#›</a:t>
            </a:fld>
            <a:endParaRPr lang="en-US"/>
          </a:p>
        </p:txBody>
      </p:sp>
    </p:spTree>
    <p:extLst>
      <p:ext uri="{BB962C8B-B14F-4D97-AF65-F5344CB8AC3E}">
        <p14:creationId xmlns:p14="http://schemas.microsoft.com/office/powerpoint/2010/main" val="275657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7BFC-394A-9B82-D3EF-3CF613E510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A3B184-CC0E-53AE-8461-AF51797B88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F1CCF-3752-2079-BD65-1AA3E28DAF42}"/>
              </a:ext>
            </a:extLst>
          </p:cNvPr>
          <p:cNvSpPr>
            <a:spLocks noGrp="1"/>
          </p:cNvSpPr>
          <p:nvPr>
            <p:ph type="dt" sz="half" idx="10"/>
          </p:nvPr>
        </p:nvSpPr>
        <p:spPr/>
        <p:txBody>
          <a:bodyPr/>
          <a:lstStyle/>
          <a:p>
            <a:fld id="{60033C7C-860E-4349-A2E1-58D113D6115F}" type="datetimeFigureOut">
              <a:rPr lang="en-US" smtClean="0"/>
              <a:t>11/3/22</a:t>
            </a:fld>
            <a:endParaRPr lang="en-US"/>
          </a:p>
        </p:txBody>
      </p:sp>
      <p:sp>
        <p:nvSpPr>
          <p:cNvPr id="5" name="Footer Placeholder 4">
            <a:extLst>
              <a:ext uri="{FF2B5EF4-FFF2-40B4-BE49-F238E27FC236}">
                <a16:creationId xmlns:a16="http://schemas.microsoft.com/office/drawing/2014/main" id="{98D43CD2-8BF7-89E6-3FAD-23FEC4D66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A8AAB-A153-6653-A89F-46CDEE7EAA20}"/>
              </a:ext>
            </a:extLst>
          </p:cNvPr>
          <p:cNvSpPr>
            <a:spLocks noGrp="1"/>
          </p:cNvSpPr>
          <p:nvPr>
            <p:ph type="sldNum" sz="quarter" idx="12"/>
          </p:nvPr>
        </p:nvSpPr>
        <p:spPr/>
        <p:txBody>
          <a:bodyPr/>
          <a:lstStyle/>
          <a:p>
            <a:fld id="{843CFC68-382B-F94B-9C99-91A437406222}" type="slidenum">
              <a:rPr lang="en-US" smtClean="0"/>
              <a:t>‹#›</a:t>
            </a:fld>
            <a:endParaRPr lang="en-US"/>
          </a:p>
        </p:txBody>
      </p:sp>
    </p:spTree>
    <p:extLst>
      <p:ext uri="{BB962C8B-B14F-4D97-AF65-F5344CB8AC3E}">
        <p14:creationId xmlns:p14="http://schemas.microsoft.com/office/powerpoint/2010/main" val="131011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1D5FC3-6432-6327-AF19-18C762F6DA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4CAC0E-30D4-4BE8-D9C9-9B9AE03E2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8DB35-EC84-B0BE-8511-D54689592594}"/>
              </a:ext>
            </a:extLst>
          </p:cNvPr>
          <p:cNvSpPr>
            <a:spLocks noGrp="1"/>
          </p:cNvSpPr>
          <p:nvPr>
            <p:ph type="dt" sz="half" idx="10"/>
          </p:nvPr>
        </p:nvSpPr>
        <p:spPr/>
        <p:txBody>
          <a:bodyPr/>
          <a:lstStyle/>
          <a:p>
            <a:fld id="{60033C7C-860E-4349-A2E1-58D113D6115F}" type="datetimeFigureOut">
              <a:rPr lang="en-US" smtClean="0"/>
              <a:t>11/3/22</a:t>
            </a:fld>
            <a:endParaRPr lang="en-US"/>
          </a:p>
        </p:txBody>
      </p:sp>
      <p:sp>
        <p:nvSpPr>
          <p:cNvPr id="5" name="Footer Placeholder 4">
            <a:extLst>
              <a:ext uri="{FF2B5EF4-FFF2-40B4-BE49-F238E27FC236}">
                <a16:creationId xmlns:a16="http://schemas.microsoft.com/office/drawing/2014/main" id="{9175D690-A904-B012-4715-37093B5F9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EF7B1-745E-84DA-93A3-0D6DF925252F}"/>
              </a:ext>
            </a:extLst>
          </p:cNvPr>
          <p:cNvSpPr>
            <a:spLocks noGrp="1"/>
          </p:cNvSpPr>
          <p:nvPr>
            <p:ph type="sldNum" sz="quarter" idx="12"/>
          </p:nvPr>
        </p:nvSpPr>
        <p:spPr/>
        <p:txBody>
          <a:bodyPr/>
          <a:lstStyle/>
          <a:p>
            <a:fld id="{843CFC68-382B-F94B-9C99-91A437406222}" type="slidenum">
              <a:rPr lang="en-US" smtClean="0"/>
              <a:t>‹#›</a:t>
            </a:fld>
            <a:endParaRPr lang="en-US"/>
          </a:p>
        </p:txBody>
      </p:sp>
    </p:spTree>
    <p:extLst>
      <p:ext uri="{BB962C8B-B14F-4D97-AF65-F5344CB8AC3E}">
        <p14:creationId xmlns:p14="http://schemas.microsoft.com/office/powerpoint/2010/main" val="404484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F89D-F1D4-9C75-02B3-553A4A02E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855E5-33BE-CDD7-BC6F-A824292EE9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19C56-19EE-04B5-8C0C-A207F0062BAA}"/>
              </a:ext>
            </a:extLst>
          </p:cNvPr>
          <p:cNvSpPr>
            <a:spLocks noGrp="1"/>
          </p:cNvSpPr>
          <p:nvPr>
            <p:ph type="dt" sz="half" idx="10"/>
          </p:nvPr>
        </p:nvSpPr>
        <p:spPr/>
        <p:txBody>
          <a:bodyPr/>
          <a:lstStyle/>
          <a:p>
            <a:fld id="{60033C7C-860E-4349-A2E1-58D113D6115F}" type="datetimeFigureOut">
              <a:rPr lang="en-US" smtClean="0"/>
              <a:t>11/3/22</a:t>
            </a:fld>
            <a:endParaRPr lang="en-US"/>
          </a:p>
        </p:txBody>
      </p:sp>
      <p:sp>
        <p:nvSpPr>
          <p:cNvPr id="5" name="Footer Placeholder 4">
            <a:extLst>
              <a:ext uri="{FF2B5EF4-FFF2-40B4-BE49-F238E27FC236}">
                <a16:creationId xmlns:a16="http://schemas.microsoft.com/office/drawing/2014/main" id="{446BA4F5-54DD-741C-7B93-C608A4E8B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87923-8E29-ED00-3EA1-03A59494D9B0}"/>
              </a:ext>
            </a:extLst>
          </p:cNvPr>
          <p:cNvSpPr>
            <a:spLocks noGrp="1"/>
          </p:cNvSpPr>
          <p:nvPr>
            <p:ph type="sldNum" sz="quarter" idx="12"/>
          </p:nvPr>
        </p:nvSpPr>
        <p:spPr/>
        <p:txBody>
          <a:bodyPr/>
          <a:lstStyle/>
          <a:p>
            <a:fld id="{843CFC68-382B-F94B-9C99-91A437406222}" type="slidenum">
              <a:rPr lang="en-US" smtClean="0"/>
              <a:t>‹#›</a:t>
            </a:fld>
            <a:endParaRPr lang="en-US"/>
          </a:p>
        </p:txBody>
      </p:sp>
    </p:spTree>
    <p:extLst>
      <p:ext uri="{BB962C8B-B14F-4D97-AF65-F5344CB8AC3E}">
        <p14:creationId xmlns:p14="http://schemas.microsoft.com/office/powerpoint/2010/main" val="289691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9DE7-7C98-12A3-B885-B40C5BDD98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8AA1A2-67C5-F002-7626-0B90D52A7A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12A1BA-C4A3-57F5-CC97-A6DC8573BB8B}"/>
              </a:ext>
            </a:extLst>
          </p:cNvPr>
          <p:cNvSpPr>
            <a:spLocks noGrp="1"/>
          </p:cNvSpPr>
          <p:nvPr>
            <p:ph type="dt" sz="half" idx="10"/>
          </p:nvPr>
        </p:nvSpPr>
        <p:spPr/>
        <p:txBody>
          <a:bodyPr/>
          <a:lstStyle/>
          <a:p>
            <a:fld id="{60033C7C-860E-4349-A2E1-58D113D6115F}" type="datetimeFigureOut">
              <a:rPr lang="en-US" smtClean="0"/>
              <a:t>11/3/22</a:t>
            </a:fld>
            <a:endParaRPr lang="en-US"/>
          </a:p>
        </p:txBody>
      </p:sp>
      <p:sp>
        <p:nvSpPr>
          <p:cNvPr id="5" name="Footer Placeholder 4">
            <a:extLst>
              <a:ext uri="{FF2B5EF4-FFF2-40B4-BE49-F238E27FC236}">
                <a16:creationId xmlns:a16="http://schemas.microsoft.com/office/drawing/2014/main" id="{A75DE2E1-FBC9-7429-9B60-DE861C39B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CD667-7039-C303-3127-EEA2684996E9}"/>
              </a:ext>
            </a:extLst>
          </p:cNvPr>
          <p:cNvSpPr>
            <a:spLocks noGrp="1"/>
          </p:cNvSpPr>
          <p:nvPr>
            <p:ph type="sldNum" sz="quarter" idx="12"/>
          </p:nvPr>
        </p:nvSpPr>
        <p:spPr/>
        <p:txBody>
          <a:bodyPr/>
          <a:lstStyle/>
          <a:p>
            <a:fld id="{843CFC68-382B-F94B-9C99-91A437406222}" type="slidenum">
              <a:rPr lang="en-US" smtClean="0"/>
              <a:t>‹#›</a:t>
            </a:fld>
            <a:endParaRPr lang="en-US"/>
          </a:p>
        </p:txBody>
      </p:sp>
    </p:spTree>
    <p:extLst>
      <p:ext uri="{BB962C8B-B14F-4D97-AF65-F5344CB8AC3E}">
        <p14:creationId xmlns:p14="http://schemas.microsoft.com/office/powerpoint/2010/main" val="76072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DC07-4F9A-A1F2-7755-5B77B649F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594320-846D-90AA-CE1A-9661BE039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AD25F0-D35D-EF3D-9DD0-76D1256FF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51A9AA-8F38-8133-2BCB-CEB87094B756}"/>
              </a:ext>
            </a:extLst>
          </p:cNvPr>
          <p:cNvSpPr>
            <a:spLocks noGrp="1"/>
          </p:cNvSpPr>
          <p:nvPr>
            <p:ph type="dt" sz="half" idx="10"/>
          </p:nvPr>
        </p:nvSpPr>
        <p:spPr/>
        <p:txBody>
          <a:bodyPr/>
          <a:lstStyle/>
          <a:p>
            <a:fld id="{60033C7C-860E-4349-A2E1-58D113D6115F}" type="datetimeFigureOut">
              <a:rPr lang="en-US" smtClean="0"/>
              <a:t>11/3/22</a:t>
            </a:fld>
            <a:endParaRPr lang="en-US"/>
          </a:p>
        </p:txBody>
      </p:sp>
      <p:sp>
        <p:nvSpPr>
          <p:cNvPr id="6" name="Footer Placeholder 5">
            <a:extLst>
              <a:ext uri="{FF2B5EF4-FFF2-40B4-BE49-F238E27FC236}">
                <a16:creationId xmlns:a16="http://schemas.microsoft.com/office/drawing/2014/main" id="{617BCA61-04E2-E47D-6343-F8AB5C7A9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6FD8B-7FCA-45C4-96BF-87A4ACD59198}"/>
              </a:ext>
            </a:extLst>
          </p:cNvPr>
          <p:cNvSpPr>
            <a:spLocks noGrp="1"/>
          </p:cNvSpPr>
          <p:nvPr>
            <p:ph type="sldNum" sz="quarter" idx="12"/>
          </p:nvPr>
        </p:nvSpPr>
        <p:spPr/>
        <p:txBody>
          <a:bodyPr/>
          <a:lstStyle/>
          <a:p>
            <a:fld id="{843CFC68-382B-F94B-9C99-91A437406222}" type="slidenum">
              <a:rPr lang="en-US" smtClean="0"/>
              <a:t>‹#›</a:t>
            </a:fld>
            <a:endParaRPr lang="en-US"/>
          </a:p>
        </p:txBody>
      </p:sp>
    </p:spTree>
    <p:extLst>
      <p:ext uri="{BB962C8B-B14F-4D97-AF65-F5344CB8AC3E}">
        <p14:creationId xmlns:p14="http://schemas.microsoft.com/office/powerpoint/2010/main" val="162426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4B0F-6EE1-E8E0-6D3A-8809893218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25C36A-EF5B-CFC6-38F4-7AB7BD5808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D19878-2F18-ECE6-7150-531FE4FF4D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AFDBEF-4CF5-CA11-AB8D-03CC6ECC5B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0CA7E3-3610-E8BA-15C6-3404293BF9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325A70-4416-A73B-14E0-C56DC9BDAB69}"/>
              </a:ext>
            </a:extLst>
          </p:cNvPr>
          <p:cNvSpPr>
            <a:spLocks noGrp="1"/>
          </p:cNvSpPr>
          <p:nvPr>
            <p:ph type="dt" sz="half" idx="10"/>
          </p:nvPr>
        </p:nvSpPr>
        <p:spPr/>
        <p:txBody>
          <a:bodyPr/>
          <a:lstStyle/>
          <a:p>
            <a:fld id="{60033C7C-860E-4349-A2E1-58D113D6115F}" type="datetimeFigureOut">
              <a:rPr lang="en-US" smtClean="0"/>
              <a:t>11/3/22</a:t>
            </a:fld>
            <a:endParaRPr lang="en-US"/>
          </a:p>
        </p:txBody>
      </p:sp>
      <p:sp>
        <p:nvSpPr>
          <p:cNvPr id="8" name="Footer Placeholder 7">
            <a:extLst>
              <a:ext uri="{FF2B5EF4-FFF2-40B4-BE49-F238E27FC236}">
                <a16:creationId xmlns:a16="http://schemas.microsoft.com/office/drawing/2014/main" id="{3F9C95A1-119E-867A-6CF7-E02636D2E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AADD49-A685-B401-F37E-87F5AA873327}"/>
              </a:ext>
            </a:extLst>
          </p:cNvPr>
          <p:cNvSpPr>
            <a:spLocks noGrp="1"/>
          </p:cNvSpPr>
          <p:nvPr>
            <p:ph type="sldNum" sz="quarter" idx="12"/>
          </p:nvPr>
        </p:nvSpPr>
        <p:spPr/>
        <p:txBody>
          <a:bodyPr/>
          <a:lstStyle/>
          <a:p>
            <a:fld id="{843CFC68-382B-F94B-9C99-91A437406222}" type="slidenum">
              <a:rPr lang="en-US" smtClean="0"/>
              <a:t>‹#›</a:t>
            </a:fld>
            <a:endParaRPr lang="en-US"/>
          </a:p>
        </p:txBody>
      </p:sp>
    </p:spTree>
    <p:extLst>
      <p:ext uri="{BB962C8B-B14F-4D97-AF65-F5344CB8AC3E}">
        <p14:creationId xmlns:p14="http://schemas.microsoft.com/office/powerpoint/2010/main" val="364141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A990-9E60-9B7D-02CC-542EC3D1EB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6801B-9D6B-A0A6-44E3-E63734A21D00}"/>
              </a:ext>
            </a:extLst>
          </p:cNvPr>
          <p:cNvSpPr>
            <a:spLocks noGrp="1"/>
          </p:cNvSpPr>
          <p:nvPr>
            <p:ph type="dt" sz="half" idx="10"/>
          </p:nvPr>
        </p:nvSpPr>
        <p:spPr/>
        <p:txBody>
          <a:bodyPr/>
          <a:lstStyle/>
          <a:p>
            <a:fld id="{60033C7C-860E-4349-A2E1-58D113D6115F}" type="datetimeFigureOut">
              <a:rPr lang="en-US" smtClean="0"/>
              <a:t>11/3/22</a:t>
            </a:fld>
            <a:endParaRPr lang="en-US"/>
          </a:p>
        </p:txBody>
      </p:sp>
      <p:sp>
        <p:nvSpPr>
          <p:cNvPr id="4" name="Footer Placeholder 3">
            <a:extLst>
              <a:ext uri="{FF2B5EF4-FFF2-40B4-BE49-F238E27FC236}">
                <a16:creationId xmlns:a16="http://schemas.microsoft.com/office/drawing/2014/main" id="{70698A53-10C1-2D11-F428-23734867AE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42669E-DF1D-0B95-7453-82562C28FC9D}"/>
              </a:ext>
            </a:extLst>
          </p:cNvPr>
          <p:cNvSpPr>
            <a:spLocks noGrp="1"/>
          </p:cNvSpPr>
          <p:nvPr>
            <p:ph type="sldNum" sz="quarter" idx="12"/>
          </p:nvPr>
        </p:nvSpPr>
        <p:spPr/>
        <p:txBody>
          <a:bodyPr/>
          <a:lstStyle/>
          <a:p>
            <a:fld id="{843CFC68-382B-F94B-9C99-91A437406222}" type="slidenum">
              <a:rPr lang="en-US" smtClean="0"/>
              <a:t>‹#›</a:t>
            </a:fld>
            <a:endParaRPr lang="en-US"/>
          </a:p>
        </p:txBody>
      </p:sp>
    </p:spTree>
    <p:extLst>
      <p:ext uri="{BB962C8B-B14F-4D97-AF65-F5344CB8AC3E}">
        <p14:creationId xmlns:p14="http://schemas.microsoft.com/office/powerpoint/2010/main" val="287083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069A61-FFC1-6B4F-06ED-89F628EE4ADC}"/>
              </a:ext>
            </a:extLst>
          </p:cNvPr>
          <p:cNvSpPr>
            <a:spLocks noGrp="1"/>
          </p:cNvSpPr>
          <p:nvPr>
            <p:ph type="dt" sz="half" idx="10"/>
          </p:nvPr>
        </p:nvSpPr>
        <p:spPr/>
        <p:txBody>
          <a:bodyPr/>
          <a:lstStyle/>
          <a:p>
            <a:fld id="{60033C7C-860E-4349-A2E1-58D113D6115F}" type="datetimeFigureOut">
              <a:rPr lang="en-US" smtClean="0"/>
              <a:t>11/3/22</a:t>
            </a:fld>
            <a:endParaRPr lang="en-US"/>
          </a:p>
        </p:txBody>
      </p:sp>
      <p:sp>
        <p:nvSpPr>
          <p:cNvPr id="3" name="Footer Placeholder 2">
            <a:extLst>
              <a:ext uri="{FF2B5EF4-FFF2-40B4-BE49-F238E27FC236}">
                <a16:creationId xmlns:a16="http://schemas.microsoft.com/office/drawing/2014/main" id="{19C5D31B-1486-0326-B47A-3C4A616F28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F59A74-4296-670C-F8A1-0178A53E5B01}"/>
              </a:ext>
            </a:extLst>
          </p:cNvPr>
          <p:cNvSpPr>
            <a:spLocks noGrp="1"/>
          </p:cNvSpPr>
          <p:nvPr>
            <p:ph type="sldNum" sz="quarter" idx="12"/>
          </p:nvPr>
        </p:nvSpPr>
        <p:spPr/>
        <p:txBody>
          <a:bodyPr/>
          <a:lstStyle/>
          <a:p>
            <a:fld id="{843CFC68-382B-F94B-9C99-91A437406222}" type="slidenum">
              <a:rPr lang="en-US" smtClean="0"/>
              <a:t>‹#›</a:t>
            </a:fld>
            <a:endParaRPr lang="en-US"/>
          </a:p>
        </p:txBody>
      </p:sp>
    </p:spTree>
    <p:extLst>
      <p:ext uri="{BB962C8B-B14F-4D97-AF65-F5344CB8AC3E}">
        <p14:creationId xmlns:p14="http://schemas.microsoft.com/office/powerpoint/2010/main" val="118292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BFC8-DC44-CD3C-FEE1-00DB81691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65FEA7-47D6-334E-35CF-21ADFBBBF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24827C-B04A-C865-D28F-CD532634E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D3FE2-870D-DD67-E673-C61DD5D1E443}"/>
              </a:ext>
            </a:extLst>
          </p:cNvPr>
          <p:cNvSpPr>
            <a:spLocks noGrp="1"/>
          </p:cNvSpPr>
          <p:nvPr>
            <p:ph type="dt" sz="half" idx="10"/>
          </p:nvPr>
        </p:nvSpPr>
        <p:spPr/>
        <p:txBody>
          <a:bodyPr/>
          <a:lstStyle/>
          <a:p>
            <a:fld id="{60033C7C-860E-4349-A2E1-58D113D6115F}" type="datetimeFigureOut">
              <a:rPr lang="en-US" smtClean="0"/>
              <a:t>11/3/22</a:t>
            </a:fld>
            <a:endParaRPr lang="en-US"/>
          </a:p>
        </p:txBody>
      </p:sp>
      <p:sp>
        <p:nvSpPr>
          <p:cNvPr id="6" name="Footer Placeholder 5">
            <a:extLst>
              <a:ext uri="{FF2B5EF4-FFF2-40B4-BE49-F238E27FC236}">
                <a16:creationId xmlns:a16="http://schemas.microsoft.com/office/drawing/2014/main" id="{BC4C5657-805F-1A0F-9A78-CAA6DE0E8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5F2CE0-93E2-E9AA-DA45-FE818AC7C464}"/>
              </a:ext>
            </a:extLst>
          </p:cNvPr>
          <p:cNvSpPr>
            <a:spLocks noGrp="1"/>
          </p:cNvSpPr>
          <p:nvPr>
            <p:ph type="sldNum" sz="quarter" idx="12"/>
          </p:nvPr>
        </p:nvSpPr>
        <p:spPr/>
        <p:txBody>
          <a:bodyPr/>
          <a:lstStyle/>
          <a:p>
            <a:fld id="{843CFC68-382B-F94B-9C99-91A437406222}" type="slidenum">
              <a:rPr lang="en-US" smtClean="0"/>
              <a:t>‹#›</a:t>
            </a:fld>
            <a:endParaRPr lang="en-US"/>
          </a:p>
        </p:txBody>
      </p:sp>
    </p:spTree>
    <p:extLst>
      <p:ext uri="{BB962C8B-B14F-4D97-AF65-F5344CB8AC3E}">
        <p14:creationId xmlns:p14="http://schemas.microsoft.com/office/powerpoint/2010/main" val="103755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9D9F-C1CE-B5CD-E706-4CF5AA2D3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8F0F12-57F2-5396-49D8-EDBB42611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8203E6-583E-5822-6027-D0048C08E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AC01E6-BD78-86E9-0E77-F77D6A5C061A}"/>
              </a:ext>
            </a:extLst>
          </p:cNvPr>
          <p:cNvSpPr>
            <a:spLocks noGrp="1"/>
          </p:cNvSpPr>
          <p:nvPr>
            <p:ph type="dt" sz="half" idx="10"/>
          </p:nvPr>
        </p:nvSpPr>
        <p:spPr/>
        <p:txBody>
          <a:bodyPr/>
          <a:lstStyle/>
          <a:p>
            <a:fld id="{60033C7C-860E-4349-A2E1-58D113D6115F}" type="datetimeFigureOut">
              <a:rPr lang="en-US" smtClean="0"/>
              <a:t>11/3/22</a:t>
            </a:fld>
            <a:endParaRPr lang="en-US"/>
          </a:p>
        </p:txBody>
      </p:sp>
      <p:sp>
        <p:nvSpPr>
          <p:cNvPr id="6" name="Footer Placeholder 5">
            <a:extLst>
              <a:ext uri="{FF2B5EF4-FFF2-40B4-BE49-F238E27FC236}">
                <a16:creationId xmlns:a16="http://schemas.microsoft.com/office/drawing/2014/main" id="{D0B343AD-225C-B30D-22E1-2250FDDEA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35AB5-3BD5-4026-65A2-211E9CEA6342}"/>
              </a:ext>
            </a:extLst>
          </p:cNvPr>
          <p:cNvSpPr>
            <a:spLocks noGrp="1"/>
          </p:cNvSpPr>
          <p:nvPr>
            <p:ph type="sldNum" sz="quarter" idx="12"/>
          </p:nvPr>
        </p:nvSpPr>
        <p:spPr/>
        <p:txBody>
          <a:bodyPr/>
          <a:lstStyle/>
          <a:p>
            <a:fld id="{843CFC68-382B-F94B-9C99-91A437406222}" type="slidenum">
              <a:rPr lang="en-US" smtClean="0"/>
              <a:t>‹#›</a:t>
            </a:fld>
            <a:endParaRPr lang="en-US"/>
          </a:p>
        </p:txBody>
      </p:sp>
    </p:spTree>
    <p:extLst>
      <p:ext uri="{BB962C8B-B14F-4D97-AF65-F5344CB8AC3E}">
        <p14:creationId xmlns:p14="http://schemas.microsoft.com/office/powerpoint/2010/main" val="412689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9500B-988B-3949-561D-440F938D1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C9D63A-E0DF-704C-2038-341543550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C0EA5-1AF0-4338-8AB9-AE8149F56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33C7C-860E-4349-A2E1-58D113D6115F}" type="datetimeFigureOut">
              <a:rPr lang="en-US" smtClean="0"/>
              <a:t>11/3/22</a:t>
            </a:fld>
            <a:endParaRPr lang="en-US"/>
          </a:p>
        </p:txBody>
      </p:sp>
      <p:sp>
        <p:nvSpPr>
          <p:cNvPr id="5" name="Footer Placeholder 4">
            <a:extLst>
              <a:ext uri="{FF2B5EF4-FFF2-40B4-BE49-F238E27FC236}">
                <a16:creationId xmlns:a16="http://schemas.microsoft.com/office/drawing/2014/main" id="{89E19606-FD06-54AE-DF80-557D88219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A3015E-9845-FF7C-01B4-B99AE6A479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CFC68-382B-F94B-9C99-91A437406222}" type="slidenum">
              <a:rPr lang="en-US" smtClean="0"/>
              <a:t>‹#›</a:t>
            </a:fld>
            <a:endParaRPr lang="en-US"/>
          </a:p>
        </p:txBody>
      </p:sp>
    </p:spTree>
    <p:extLst>
      <p:ext uri="{BB962C8B-B14F-4D97-AF65-F5344CB8AC3E}">
        <p14:creationId xmlns:p14="http://schemas.microsoft.com/office/powerpoint/2010/main" val="1789498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71E0-5C8E-892B-D8E6-CC884052F590}"/>
              </a:ext>
            </a:extLst>
          </p:cNvPr>
          <p:cNvSpPr>
            <a:spLocks noGrp="1"/>
          </p:cNvSpPr>
          <p:nvPr>
            <p:ph type="ctrTitle"/>
          </p:nvPr>
        </p:nvSpPr>
        <p:spPr>
          <a:xfrm>
            <a:off x="0" y="1122363"/>
            <a:ext cx="12192000" cy="2387600"/>
          </a:xfrm>
        </p:spPr>
        <p:txBody>
          <a:bodyPr>
            <a:normAutofit/>
          </a:bodyPr>
          <a:lstStyle/>
          <a:p>
            <a:r>
              <a:rPr lang="en-US" dirty="0"/>
              <a:t>CAT Potential of PROMIS Depression and Physical Function Item Banks</a:t>
            </a:r>
          </a:p>
        </p:txBody>
      </p:sp>
    </p:spTree>
    <p:extLst>
      <p:ext uri="{BB962C8B-B14F-4D97-AF65-F5344CB8AC3E}">
        <p14:creationId xmlns:p14="http://schemas.microsoft.com/office/powerpoint/2010/main" val="339027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CC03497-1BB6-55BB-8FD7-55276123DAE5}"/>
              </a:ext>
            </a:extLst>
          </p:cNvPr>
          <p:cNvSpPr txBox="1">
            <a:spLocks/>
          </p:cNvSpPr>
          <p:nvPr/>
        </p:nvSpPr>
        <p:spPr>
          <a:xfrm>
            <a:off x="0" y="347413"/>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Item Information - Bank</a:t>
            </a:r>
          </a:p>
        </p:txBody>
      </p:sp>
      <p:graphicFrame>
        <p:nvGraphicFramePr>
          <p:cNvPr id="3" name="Chart 2">
            <a:extLst>
              <a:ext uri="{FF2B5EF4-FFF2-40B4-BE49-F238E27FC236}">
                <a16:creationId xmlns:a16="http://schemas.microsoft.com/office/drawing/2014/main" id="{FE35D78B-70C7-1841-AD08-4E88739E23BF}"/>
              </a:ext>
            </a:extLst>
          </p:cNvPr>
          <p:cNvGraphicFramePr>
            <a:graphicFrameLocks noChangeAspect="1"/>
          </p:cNvGraphicFramePr>
          <p:nvPr>
            <p:extLst>
              <p:ext uri="{D42A27DB-BD31-4B8C-83A1-F6EECF244321}">
                <p14:modId xmlns:p14="http://schemas.microsoft.com/office/powerpoint/2010/main" val="629257624"/>
              </p:ext>
            </p:extLst>
          </p:nvPr>
        </p:nvGraphicFramePr>
        <p:xfrm>
          <a:off x="914400" y="1828800"/>
          <a:ext cx="100584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409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2F0F01C-E0B7-04A1-6BE3-BEEBC14BBF42}"/>
              </a:ext>
            </a:extLst>
          </p:cNvPr>
          <p:cNvSpPr txBox="1">
            <a:spLocks/>
          </p:cNvSpPr>
          <p:nvPr/>
        </p:nvSpPr>
        <p:spPr>
          <a:xfrm>
            <a:off x="0" y="347413"/>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Item Information – Short form</a:t>
            </a:r>
          </a:p>
        </p:txBody>
      </p:sp>
      <p:graphicFrame>
        <p:nvGraphicFramePr>
          <p:cNvPr id="3" name="Chart 2">
            <a:extLst>
              <a:ext uri="{FF2B5EF4-FFF2-40B4-BE49-F238E27FC236}">
                <a16:creationId xmlns:a16="http://schemas.microsoft.com/office/drawing/2014/main" id="{BB2F98EF-6E59-7744-A62E-68C58A3AA19D}"/>
              </a:ext>
            </a:extLst>
          </p:cNvPr>
          <p:cNvGraphicFramePr>
            <a:graphicFrameLocks noChangeAspect="1"/>
          </p:cNvGraphicFramePr>
          <p:nvPr>
            <p:extLst>
              <p:ext uri="{D42A27DB-BD31-4B8C-83A1-F6EECF244321}">
                <p14:modId xmlns:p14="http://schemas.microsoft.com/office/powerpoint/2010/main" val="1849934940"/>
              </p:ext>
            </p:extLst>
          </p:nvPr>
        </p:nvGraphicFramePr>
        <p:xfrm>
          <a:off x="914400" y="1828800"/>
          <a:ext cx="100584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245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0FD06-D8FA-15B6-F662-A844C88469EA}"/>
              </a:ext>
            </a:extLst>
          </p:cNvPr>
          <p:cNvSpPr txBox="1">
            <a:spLocks/>
          </p:cNvSpPr>
          <p:nvPr/>
        </p:nvSpPr>
        <p:spPr>
          <a:xfrm>
            <a:off x="0" y="347413"/>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Item Information – Short form</a:t>
            </a:r>
          </a:p>
        </p:txBody>
      </p:sp>
      <p:graphicFrame>
        <p:nvGraphicFramePr>
          <p:cNvPr id="5" name="Chart 4">
            <a:extLst>
              <a:ext uri="{FF2B5EF4-FFF2-40B4-BE49-F238E27FC236}">
                <a16:creationId xmlns:a16="http://schemas.microsoft.com/office/drawing/2014/main" id="{91140E31-F060-E54C-881A-A8DB832ADE35}"/>
              </a:ext>
            </a:extLst>
          </p:cNvPr>
          <p:cNvGraphicFramePr>
            <a:graphicFrameLocks noChangeAspect="1"/>
          </p:cNvGraphicFramePr>
          <p:nvPr>
            <p:extLst>
              <p:ext uri="{D42A27DB-BD31-4B8C-83A1-F6EECF244321}">
                <p14:modId xmlns:p14="http://schemas.microsoft.com/office/powerpoint/2010/main" val="3398906278"/>
              </p:ext>
            </p:extLst>
          </p:nvPr>
        </p:nvGraphicFramePr>
        <p:xfrm>
          <a:off x="914400" y="1828800"/>
          <a:ext cx="100584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906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0FD06-D8FA-15B6-F662-A844C88469EA}"/>
              </a:ext>
            </a:extLst>
          </p:cNvPr>
          <p:cNvSpPr txBox="1">
            <a:spLocks/>
          </p:cNvSpPr>
          <p:nvPr/>
        </p:nvSpPr>
        <p:spPr>
          <a:xfrm>
            <a:off x="0" y="347413"/>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Item Information – Simulate CAT</a:t>
            </a:r>
          </a:p>
        </p:txBody>
      </p:sp>
      <p:graphicFrame>
        <p:nvGraphicFramePr>
          <p:cNvPr id="2" name="Chart 1">
            <a:extLst>
              <a:ext uri="{FF2B5EF4-FFF2-40B4-BE49-F238E27FC236}">
                <a16:creationId xmlns:a16="http://schemas.microsoft.com/office/drawing/2014/main" id="{33EDD686-F800-FF49-8A49-22609786E43D}"/>
              </a:ext>
            </a:extLst>
          </p:cNvPr>
          <p:cNvGraphicFramePr>
            <a:graphicFrameLocks/>
          </p:cNvGraphicFramePr>
          <p:nvPr>
            <p:extLst>
              <p:ext uri="{D42A27DB-BD31-4B8C-83A1-F6EECF244321}">
                <p14:modId xmlns:p14="http://schemas.microsoft.com/office/powerpoint/2010/main" val="2483754653"/>
              </p:ext>
            </p:extLst>
          </p:nvPr>
        </p:nvGraphicFramePr>
        <p:xfrm>
          <a:off x="914400" y="1828800"/>
          <a:ext cx="100584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4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101872-D82C-17EF-CABE-AAE5D16FB35B}"/>
              </a:ext>
            </a:extLst>
          </p:cNvPr>
          <p:cNvSpPr txBox="1">
            <a:spLocks/>
          </p:cNvSpPr>
          <p:nvPr/>
        </p:nvSpPr>
        <p:spPr>
          <a:xfrm>
            <a:off x="0" y="347413"/>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Item Information – Cumulative</a:t>
            </a:r>
          </a:p>
        </p:txBody>
      </p:sp>
      <p:graphicFrame>
        <p:nvGraphicFramePr>
          <p:cNvPr id="5" name="Chart 4">
            <a:extLst>
              <a:ext uri="{FF2B5EF4-FFF2-40B4-BE49-F238E27FC236}">
                <a16:creationId xmlns:a16="http://schemas.microsoft.com/office/drawing/2014/main" id="{13626AC2-5D36-BC48-BA58-C073B64159F7}"/>
              </a:ext>
            </a:extLst>
          </p:cNvPr>
          <p:cNvGraphicFramePr>
            <a:graphicFrameLocks/>
          </p:cNvGraphicFramePr>
          <p:nvPr>
            <p:extLst>
              <p:ext uri="{D42A27DB-BD31-4B8C-83A1-F6EECF244321}">
                <p14:modId xmlns:p14="http://schemas.microsoft.com/office/powerpoint/2010/main" val="3670109268"/>
              </p:ext>
            </p:extLst>
          </p:nvPr>
        </p:nvGraphicFramePr>
        <p:xfrm>
          <a:off x="914400" y="1828800"/>
          <a:ext cx="100584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39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4506-A454-E2F9-D091-43893A76045C}"/>
              </a:ext>
            </a:extLst>
          </p:cNvPr>
          <p:cNvSpPr>
            <a:spLocks noGrp="1"/>
          </p:cNvSpPr>
          <p:nvPr>
            <p:ph type="title"/>
          </p:nvPr>
        </p:nvSpPr>
        <p:spPr/>
        <p:txBody>
          <a:bodyPr/>
          <a:lstStyle/>
          <a:p>
            <a:r>
              <a:rPr lang="en-US" dirty="0"/>
              <a:t>Attainable Information after Best k Items (i.e. Sim CAT) at each Trait Level</a:t>
            </a:r>
          </a:p>
        </p:txBody>
      </p:sp>
      <p:sp>
        <p:nvSpPr>
          <p:cNvPr id="3" name="Text Placeholder 2">
            <a:extLst>
              <a:ext uri="{FF2B5EF4-FFF2-40B4-BE49-F238E27FC236}">
                <a16:creationId xmlns:a16="http://schemas.microsoft.com/office/drawing/2014/main" id="{14D6DFCF-FE85-AEB4-7B8D-37217111A374}"/>
              </a:ext>
            </a:extLst>
          </p:cNvPr>
          <p:cNvSpPr>
            <a:spLocks noGrp="1"/>
          </p:cNvSpPr>
          <p:nvPr>
            <p:ph type="body" idx="1"/>
          </p:nvPr>
        </p:nvSpPr>
        <p:spPr/>
        <p:txBody>
          <a:bodyPr/>
          <a:lstStyle/>
          <a:p>
            <a:r>
              <a:rPr lang="en-US" dirty="0"/>
              <a:t>Depression (28 items)</a:t>
            </a:r>
          </a:p>
        </p:txBody>
      </p:sp>
      <p:sp>
        <p:nvSpPr>
          <p:cNvPr id="5" name="Text Placeholder 4">
            <a:extLst>
              <a:ext uri="{FF2B5EF4-FFF2-40B4-BE49-F238E27FC236}">
                <a16:creationId xmlns:a16="http://schemas.microsoft.com/office/drawing/2014/main" id="{F1156BF2-A443-68A1-6B12-D89DCA2B42BD}"/>
              </a:ext>
            </a:extLst>
          </p:cNvPr>
          <p:cNvSpPr>
            <a:spLocks noGrp="1"/>
          </p:cNvSpPr>
          <p:nvPr>
            <p:ph type="body" sz="quarter" idx="3"/>
          </p:nvPr>
        </p:nvSpPr>
        <p:spPr/>
        <p:txBody>
          <a:bodyPr/>
          <a:lstStyle/>
          <a:p>
            <a:r>
              <a:rPr lang="en-US" dirty="0"/>
              <a:t>Physical Function (165 items)</a:t>
            </a:r>
          </a:p>
        </p:txBody>
      </p:sp>
      <p:pic>
        <p:nvPicPr>
          <p:cNvPr id="23" name="Content Placeholder 22">
            <a:extLst>
              <a:ext uri="{FF2B5EF4-FFF2-40B4-BE49-F238E27FC236}">
                <a16:creationId xmlns:a16="http://schemas.microsoft.com/office/drawing/2014/main" id="{0CFF5B5F-67EF-FF5B-222F-AD193F0FBE93}"/>
              </a:ext>
            </a:extLst>
          </p:cNvPr>
          <p:cNvPicPr>
            <a:picLocks noGrp="1" noChangeAspect="1"/>
          </p:cNvPicPr>
          <p:nvPr>
            <p:ph sz="half" idx="2"/>
          </p:nvPr>
        </p:nvPicPr>
        <p:blipFill>
          <a:blip r:embed="rId3"/>
          <a:stretch>
            <a:fillRect/>
          </a:stretch>
        </p:blipFill>
        <p:spPr>
          <a:xfrm>
            <a:off x="839788" y="2554671"/>
            <a:ext cx="5157787" cy="3585396"/>
          </a:xfrm>
        </p:spPr>
      </p:pic>
      <p:pic>
        <p:nvPicPr>
          <p:cNvPr id="27" name="Content Placeholder 26">
            <a:extLst>
              <a:ext uri="{FF2B5EF4-FFF2-40B4-BE49-F238E27FC236}">
                <a16:creationId xmlns:a16="http://schemas.microsoft.com/office/drawing/2014/main" id="{EC6DD841-80A7-CE28-127E-C3F39CAD1910}"/>
              </a:ext>
            </a:extLst>
          </p:cNvPr>
          <p:cNvPicPr>
            <a:picLocks noGrp="1" noChangeAspect="1"/>
          </p:cNvPicPr>
          <p:nvPr>
            <p:ph sz="quarter" idx="4"/>
          </p:nvPr>
        </p:nvPicPr>
        <p:blipFill>
          <a:blip r:embed="rId4"/>
          <a:stretch>
            <a:fillRect/>
          </a:stretch>
        </p:blipFill>
        <p:spPr>
          <a:xfrm>
            <a:off x="6172200" y="2545842"/>
            <a:ext cx="5183188" cy="3603053"/>
          </a:xfrm>
        </p:spPr>
      </p:pic>
    </p:spTree>
    <p:extLst>
      <p:ext uri="{BB962C8B-B14F-4D97-AF65-F5344CB8AC3E}">
        <p14:creationId xmlns:p14="http://schemas.microsoft.com/office/powerpoint/2010/main" val="344432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B8BF-8B69-AA01-8ECA-E70EEC881F33}"/>
              </a:ext>
            </a:extLst>
          </p:cNvPr>
          <p:cNvSpPr>
            <a:spLocks noGrp="1"/>
          </p:cNvSpPr>
          <p:nvPr>
            <p:ph type="title"/>
          </p:nvPr>
        </p:nvSpPr>
        <p:spPr/>
        <p:txBody>
          <a:bodyPr/>
          <a:lstStyle/>
          <a:p>
            <a:r>
              <a:rPr lang="en-US" dirty="0"/>
              <a:t>Attainable Standard Error of Measurement</a:t>
            </a:r>
          </a:p>
        </p:txBody>
      </p:sp>
      <p:sp>
        <p:nvSpPr>
          <p:cNvPr id="3" name="Text Placeholder 2">
            <a:extLst>
              <a:ext uri="{FF2B5EF4-FFF2-40B4-BE49-F238E27FC236}">
                <a16:creationId xmlns:a16="http://schemas.microsoft.com/office/drawing/2014/main" id="{A5955BB7-DAA8-E44A-AFA8-589C4EB8436D}"/>
              </a:ext>
            </a:extLst>
          </p:cNvPr>
          <p:cNvSpPr>
            <a:spLocks noGrp="1"/>
          </p:cNvSpPr>
          <p:nvPr>
            <p:ph type="body" idx="1"/>
          </p:nvPr>
        </p:nvSpPr>
        <p:spPr/>
        <p:txBody>
          <a:bodyPr/>
          <a:lstStyle/>
          <a:p>
            <a:r>
              <a:rPr lang="en-US" dirty="0"/>
              <a:t>Depression (28 Items)</a:t>
            </a:r>
          </a:p>
        </p:txBody>
      </p:sp>
      <p:sp>
        <p:nvSpPr>
          <p:cNvPr id="5" name="Text Placeholder 4">
            <a:extLst>
              <a:ext uri="{FF2B5EF4-FFF2-40B4-BE49-F238E27FC236}">
                <a16:creationId xmlns:a16="http://schemas.microsoft.com/office/drawing/2014/main" id="{CCEB8C0C-215A-ECD7-E95D-34284E978632}"/>
              </a:ext>
            </a:extLst>
          </p:cNvPr>
          <p:cNvSpPr>
            <a:spLocks noGrp="1"/>
          </p:cNvSpPr>
          <p:nvPr>
            <p:ph type="body" sz="quarter" idx="3"/>
          </p:nvPr>
        </p:nvSpPr>
        <p:spPr/>
        <p:txBody>
          <a:bodyPr/>
          <a:lstStyle/>
          <a:p>
            <a:r>
              <a:rPr lang="en-US" dirty="0"/>
              <a:t>Physical Function (165 Items)</a:t>
            </a:r>
          </a:p>
        </p:txBody>
      </p:sp>
      <p:pic>
        <p:nvPicPr>
          <p:cNvPr id="9" name="Content Placeholder 8">
            <a:extLst>
              <a:ext uri="{FF2B5EF4-FFF2-40B4-BE49-F238E27FC236}">
                <a16:creationId xmlns:a16="http://schemas.microsoft.com/office/drawing/2014/main" id="{DC4160A7-336A-602E-A9B3-AC42B10A1A1E}"/>
              </a:ext>
            </a:extLst>
          </p:cNvPr>
          <p:cNvPicPr>
            <a:picLocks noGrp="1" noChangeAspect="1"/>
          </p:cNvPicPr>
          <p:nvPr>
            <p:ph sz="half" idx="2"/>
          </p:nvPr>
        </p:nvPicPr>
        <p:blipFill>
          <a:blip r:embed="rId3"/>
          <a:stretch>
            <a:fillRect/>
          </a:stretch>
        </p:blipFill>
        <p:spPr>
          <a:xfrm>
            <a:off x="839788" y="2704860"/>
            <a:ext cx="5157787" cy="3285018"/>
          </a:xfrm>
          <a:prstGeom prst="rect">
            <a:avLst/>
          </a:prstGeom>
        </p:spPr>
      </p:pic>
      <p:pic>
        <p:nvPicPr>
          <p:cNvPr id="13" name="Content Placeholder 12">
            <a:extLst>
              <a:ext uri="{FF2B5EF4-FFF2-40B4-BE49-F238E27FC236}">
                <a16:creationId xmlns:a16="http://schemas.microsoft.com/office/drawing/2014/main" id="{A54F2AD5-D182-B515-5353-4AB044D3512B}"/>
              </a:ext>
            </a:extLst>
          </p:cNvPr>
          <p:cNvPicPr>
            <a:picLocks noGrp="1" noChangeAspect="1"/>
          </p:cNvPicPr>
          <p:nvPr>
            <p:ph sz="quarter" idx="4"/>
          </p:nvPr>
        </p:nvPicPr>
        <p:blipFill>
          <a:blip r:embed="rId4"/>
          <a:stretch>
            <a:fillRect/>
          </a:stretch>
        </p:blipFill>
        <p:spPr>
          <a:xfrm>
            <a:off x="6172200" y="2545842"/>
            <a:ext cx="5183188" cy="3603053"/>
          </a:xfrm>
        </p:spPr>
      </p:pic>
    </p:spTree>
    <p:extLst>
      <p:ext uri="{BB962C8B-B14F-4D97-AF65-F5344CB8AC3E}">
        <p14:creationId xmlns:p14="http://schemas.microsoft.com/office/powerpoint/2010/main" val="48809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31130-0B56-F5C3-7509-24C918636237}"/>
              </a:ext>
            </a:extLst>
          </p:cNvPr>
          <p:cNvSpPr txBox="1">
            <a:spLocks/>
          </p:cNvSpPr>
          <p:nvPr/>
        </p:nvSpPr>
        <p:spPr>
          <a:xfrm>
            <a:off x="0" y="347413"/>
            <a:ext cx="12192000" cy="132556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Can we derive a metric to quantify the relative efficiency of administration approaches?</a:t>
            </a:r>
          </a:p>
        </p:txBody>
      </p:sp>
      <p:sp>
        <p:nvSpPr>
          <p:cNvPr id="2" name="Title 2">
            <a:extLst>
              <a:ext uri="{FF2B5EF4-FFF2-40B4-BE49-F238E27FC236}">
                <a16:creationId xmlns:a16="http://schemas.microsoft.com/office/drawing/2014/main" id="{71619947-429A-3B97-6DF4-635BEC531DA1}"/>
              </a:ext>
            </a:extLst>
          </p:cNvPr>
          <p:cNvSpPr txBox="1">
            <a:spLocks/>
          </p:cNvSpPr>
          <p:nvPr/>
        </p:nvSpPr>
        <p:spPr>
          <a:xfrm>
            <a:off x="0" y="2862013"/>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 Just because we can administer a CAT, do we always have to…</a:t>
            </a:r>
          </a:p>
        </p:txBody>
      </p:sp>
    </p:spTree>
    <p:extLst>
      <p:ext uri="{BB962C8B-B14F-4D97-AF65-F5344CB8AC3E}">
        <p14:creationId xmlns:p14="http://schemas.microsoft.com/office/powerpoint/2010/main" val="1895432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B554-F580-1D15-3160-3FA499B565BA}"/>
              </a:ext>
            </a:extLst>
          </p:cNvPr>
          <p:cNvSpPr>
            <a:spLocks noGrp="1"/>
          </p:cNvSpPr>
          <p:nvPr>
            <p:ph type="title"/>
          </p:nvPr>
        </p:nvSpPr>
        <p:spPr/>
        <p:txBody>
          <a:bodyPr/>
          <a:lstStyle/>
          <a:p>
            <a:r>
              <a:rPr lang="en-US" dirty="0"/>
              <a:t>Proportion of Full Bank Information</a:t>
            </a:r>
          </a:p>
        </p:txBody>
      </p:sp>
      <p:sp>
        <p:nvSpPr>
          <p:cNvPr id="3" name="Text Placeholder 2">
            <a:extLst>
              <a:ext uri="{FF2B5EF4-FFF2-40B4-BE49-F238E27FC236}">
                <a16:creationId xmlns:a16="http://schemas.microsoft.com/office/drawing/2014/main" id="{0FAAFC14-1A64-FD44-7CF2-7DD5D18A858C}"/>
              </a:ext>
            </a:extLst>
          </p:cNvPr>
          <p:cNvSpPr>
            <a:spLocks noGrp="1"/>
          </p:cNvSpPr>
          <p:nvPr>
            <p:ph type="body" idx="1"/>
          </p:nvPr>
        </p:nvSpPr>
        <p:spPr/>
        <p:txBody>
          <a:bodyPr/>
          <a:lstStyle/>
          <a:p>
            <a:r>
              <a:rPr lang="en-US" dirty="0"/>
              <a:t>Depression</a:t>
            </a:r>
          </a:p>
        </p:txBody>
      </p:sp>
      <p:sp>
        <p:nvSpPr>
          <p:cNvPr id="5" name="Text Placeholder 4">
            <a:extLst>
              <a:ext uri="{FF2B5EF4-FFF2-40B4-BE49-F238E27FC236}">
                <a16:creationId xmlns:a16="http://schemas.microsoft.com/office/drawing/2014/main" id="{6EAC7456-FA99-D8CE-AEDD-7FDD13321E8D}"/>
              </a:ext>
            </a:extLst>
          </p:cNvPr>
          <p:cNvSpPr>
            <a:spLocks noGrp="1"/>
          </p:cNvSpPr>
          <p:nvPr>
            <p:ph type="body" sz="quarter" idx="3"/>
          </p:nvPr>
        </p:nvSpPr>
        <p:spPr/>
        <p:txBody>
          <a:bodyPr/>
          <a:lstStyle/>
          <a:p>
            <a:r>
              <a:rPr lang="en-US" dirty="0"/>
              <a:t>Physical Function</a:t>
            </a:r>
          </a:p>
        </p:txBody>
      </p:sp>
      <p:pic>
        <p:nvPicPr>
          <p:cNvPr id="9" name="Content Placeholder 8">
            <a:extLst>
              <a:ext uri="{FF2B5EF4-FFF2-40B4-BE49-F238E27FC236}">
                <a16:creationId xmlns:a16="http://schemas.microsoft.com/office/drawing/2014/main" id="{0F9BB99F-60C7-4BB6-DA47-4CCCB3C12BC6}"/>
              </a:ext>
            </a:extLst>
          </p:cNvPr>
          <p:cNvPicPr>
            <a:picLocks noGrp="1" noChangeAspect="1"/>
          </p:cNvPicPr>
          <p:nvPr>
            <p:ph sz="half" idx="2"/>
          </p:nvPr>
        </p:nvPicPr>
        <p:blipFill>
          <a:blip r:embed="rId3"/>
          <a:stretch>
            <a:fillRect/>
          </a:stretch>
        </p:blipFill>
        <p:spPr>
          <a:xfrm>
            <a:off x="839788" y="2704860"/>
            <a:ext cx="5157787" cy="3285018"/>
          </a:xfrm>
          <a:prstGeom prst="rect">
            <a:avLst/>
          </a:prstGeom>
        </p:spPr>
      </p:pic>
      <p:pic>
        <p:nvPicPr>
          <p:cNvPr id="13" name="Content Placeholder 12">
            <a:extLst>
              <a:ext uri="{FF2B5EF4-FFF2-40B4-BE49-F238E27FC236}">
                <a16:creationId xmlns:a16="http://schemas.microsoft.com/office/drawing/2014/main" id="{E083CA9F-00F5-74BF-C62E-65B2C19DF736}"/>
              </a:ext>
            </a:extLst>
          </p:cNvPr>
          <p:cNvPicPr>
            <a:picLocks noGrp="1" noChangeAspect="1"/>
          </p:cNvPicPr>
          <p:nvPr>
            <p:ph sz="quarter" idx="4"/>
          </p:nvPr>
        </p:nvPicPr>
        <p:blipFill>
          <a:blip r:embed="rId4"/>
          <a:stretch>
            <a:fillRect/>
          </a:stretch>
        </p:blipFill>
        <p:spPr>
          <a:xfrm>
            <a:off x="6172200" y="2545842"/>
            <a:ext cx="5183188" cy="3603053"/>
          </a:xfrm>
        </p:spPr>
      </p:pic>
    </p:spTree>
    <p:extLst>
      <p:ext uri="{BB962C8B-B14F-4D97-AF65-F5344CB8AC3E}">
        <p14:creationId xmlns:p14="http://schemas.microsoft.com/office/powerpoint/2010/main" val="106409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6C1A-A543-E960-85E0-F55BBEBECAB3}"/>
              </a:ext>
            </a:extLst>
          </p:cNvPr>
          <p:cNvSpPr>
            <a:spLocks noGrp="1"/>
          </p:cNvSpPr>
          <p:nvPr>
            <p:ph type="title"/>
          </p:nvPr>
        </p:nvSpPr>
        <p:spPr/>
        <p:txBody>
          <a:bodyPr/>
          <a:lstStyle/>
          <a:p>
            <a:pPr algn="ctr"/>
            <a:r>
              <a:rPr lang="en-US" dirty="0"/>
              <a:t>Information comparison between administration approaches</a:t>
            </a:r>
          </a:p>
        </p:txBody>
      </p:sp>
      <p:graphicFrame>
        <p:nvGraphicFramePr>
          <p:cNvPr id="13" name="Chart 12">
            <a:extLst>
              <a:ext uri="{FF2B5EF4-FFF2-40B4-BE49-F238E27FC236}">
                <a16:creationId xmlns:a16="http://schemas.microsoft.com/office/drawing/2014/main" id="{87428C86-5E42-4048-9708-5E8B228B57A3}"/>
              </a:ext>
            </a:extLst>
          </p:cNvPr>
          <p:cNvGraphicFramePr>
            <a:graphicFrameLocks/>
          </p:cNvGraphicFramePr>
          <p:nvPr>
            <p:extLst>
              <p:ext uri="{D42A27DB-BD31-4B8C-83A1-F6EECF244321}">
                <p14:modId xmlns:p14="http://schemas.microsoft.com/office/powerpoint/2010/main" val="180065131"/>
              </p:ext>
            </p:extLst>
          </p:nvPr>
        </p:nvGraphicFramePr>
        <p:xfrm>
          <a:off x="914400" y="1828800"/>
          <a:ext cx="100584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637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5125"/>
            <a:ext cx="12192000" cy="1325563"/>
          </a:xfrm>
        </p:spPr>
        <p:txBody>
          <a:bodyPr>
            <a:noAutofit/>
          </a:bodyPr>
          <a:lstStyle/>
          <a:p>
            <a:pPr algn="ctr"/>
            <a:r>
              <a:rPr lang="en-US" dirty="0"/>
              <a:t>What is PROMIS?</a:t>
            </a:r>
          </a:p>
        </p:txBody>
      </p:sp>
      <p:sp>
        <p:nvSpPr>
          <p:cNvPr id="3" name="Content Placeholder 2"/>
          <p:cNvSpPr>
            <a:spLocks noGrp="1"/>
          </p:cNvSpPr>
          <p:nvPr>
            <p:ph idx="1"/>
          </p:nvPr>
        </p:nvSpPr>
        <p:spPr>
          <a:xfrm>
            <a:off x="0" y="1825625"/>
            <a:ext cx="12192000" cy="4351338"/>
          </a:xfrm>
        </p:spPr>
        <p:txBody>
          <a:bodyPr>
            <a:normAutofit lnSpcReduction="10000"/>
          </a:bodyPr>
          <a:lstStyle/>
          <a:p>
            <a:pPr marL="0" indent="0">
              <a:lnSpc>
                <a:spcPct val="120000"/>
              </a:lnSpc>
              <a:spcAft>
                <a:spcPts val="600"/>
              </a:spcAft>
              <a:buNone/>
            </a:pPr>
            <a:r>
              <a:rPr lang="en-US" b="1" i="0" u="none" strike="noStrike" dirty="0">
                <a:solidFill>
                  <a:srgbClr val="444444"/>
                </a:solidFill>
                <a:effectLst/>
                <a:latin typeface="Droid Sans"/>
              </a:rPr>
              <a:t>Patient-Reported Outcomes Measurement Information System</a:t>
            </a:r>
          </a:p>
          <a:p>
            <a:pPr marL="0" indent="0">
              <a:lnSpc>
                <a:spcPct val="120000"/>
              </a:lnSpc>
              <a:spcAft>
                <a:spcPts val="600"/>
              </a:spcAft>
              <a:buNone/>
            </a:pPr>
            <a:endParaRPr lang="en-US" b="1" dirty="0">
              <a:solidFill>
                <a:srgbClr val="444444"/>
              </a:solidFill>
              <a:latin typeface="Droid Sans"/>
            </a:endParaRPr>
          </a:p>
          <a:p>
            <a:pPr marL="0" indent="0">
              <a:lnSpc>
                <a:spcPct val="120000"/>
              </a:lnSpc>
              <a:spcAft>
                <a:spcPts val="600"/>
              </a:spcAft>
              <a:buNone/>
            </a:pPr>
            <a:r>
              <a:rPr lang="en-US" b="0" i="0" u="none" strike="noStrike" dirty="0">
                <a:solidFill>
                  <a:srgbClr val="444444"/>
                </a:solidFill>
                <a:effectLst/>
                <a:latin typeface="Droid Sans"/>
              </a:rPr>
              <a:t>“An original NIH Roadmap program, the goal of this 10-year project was to develop an efficient state-of-the-art assessment system for self-reported health.”</a:t>
            </a:r>
          </a:p>
          <a:p>
            <a:pPr marL="0" indent="0">
              <a:lnSpc>
                <a:spcPct val="120000"/>
              </a:lnSpc>
              <a:spcAft>
                <a:spcPts val="600"/>
              </a:spcAft>
              <a:buNone/>
            </a:pPr>
            <a:endParaRPr lang="en-US" dirty="0">
              <a:solidFill>
                <a:srgbClr val="444444"/>
              </a:solidFill>
              <a:latin typeface="Droid Sans"/>
            </a:endParaRPr>
          </a:p>
          <a:p>
            <a:pPr marL="0" indent="0">
              <a:lnSpc>
                <a:spcPct val="120000"/>
              </a:lnSpc>
              <a:spcAft>
                <a:spcPts val="600"/>
              </a:spcAft>
              <a:buNone/>
            </a:pPr>
            <a:r>
              <a:rPr lang="en-US" b="0" i="0" u="none" strike="noStrike" dirty="0">
                <a:solidFill>
                  <a:srgbClr val="444444"/>
                </a:solidFill>
                <a:effectLst/>
                <a:latin typeface="Droid Sans"/>
              </a:rPr>
              <a:t>https://</a:t>
            </a:r>
            <a:r>
              <a:rPr lang="en-US" b="0" i="0" u="none" strike="noStrike" dirty="0" err="1">
                <a:solidFill>
                  <a:srgbClr val="444444"/>
                </a:solidFill>
                <a:effectLst/>
                <a:latin typeface="Droid Sans"/>
              </a:rPr>
              <a:t>commonfund.nih.gov</a:t>
            </a:r>
            <a:r>
              <a:rPr lang="en-US" b="0" i="0" u="none" strike="noStrike" dirty="0">
                <a:solidFill>
                  <a:srgbClr val="444444"/>
                </a:solidFill>
                <a:effectLst/>
                <a:latin typeface="Droid Sans"/>
              </a:rPr>
              <a:t>/</a:t>
            </a:r>
            <a:r>
              <a:rPr lang="en-US" b="0" i="0" u="none" strike="noStrike" dirty="0" err="1">
                <a:solidFill>
                  <a:srgbClr val="444444"/>
                </a:solidFill>
                <a:effectLst/>
                <a:latin typeface="Droid Sans"/>
              </a:rPr>
              <a:t>promis</a:t>
            </a:r>
            <a:r>
              <a:rPr lang="en-US" b="0" i="0" u="none" strike="noStrike" dirty="0">
                <a:solidFill>
                  <a:srgbClr val="444444"/>
                </a:solidFill>
                <a:effectLst/>
                <a:latin typeface="Droid Sans"/>
              </a:rPr>
              <a:t>/index</a:t>
            </a:r>
          </a:p>
        </p:txBody>
      </p:sp>
    </p:spTree>
    <p:extLst>
      <p:ext uri="{BB962C8B-B14F-4D97-AF65-F5344CB8AC3E}">
        <p14:creationId xmlns:p14="http://schemas.microsoft.com/office/powerpoint/2010/main" val="419817610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6C1A-A543-E960-85E0-F55BBEBECAB3}"/>
              </a:ext>
            </a:extLst>
          </p:cNvPr>
          <p:cNvSpPr>
            <a:spLocks noGrp="1"/>
          </p:cNvSpPr>
          <p:nvPr>
            <p:ph type="title"/>
          </p:nvPr>
        </p:nvSpPr>
        <p:spPr/>
        <p:txBody>
          <a:bodyPr/>
          <a:lstStyle/>
          <a:p>
            <a:r>
              <a:rPr lang="en-US" dirty="0"/>
              <a:t>Information of Fixed-Item Short Form Relative to Sim. CAT</a:t>
            </a:r>
          </a:p>
        </p:txBody>
      </p:sp>
      <p:sp>
        <p:nvSpPr>
          <p:cNvPr id="3" name="Text Placeholder 2">
            <a:extLst>
              <a:ext uri="{FF2B5EF4-FFF2-40B4-BE49-F238E27FC236}">
                <a16:creationId xmlns:a16="http://schemas.microsoft.com/office/drawing/2014/main" id="{9B94E3AB-054B-1D3E-395B-A086115F8F2F}"/>
              </a:ext>
            </a:extLst>
          </p:cNvPr>
          <p:cNvSpPr>
            <a:spLocks noGrp="1"/>
          </p:cNvSpPr>
          <p:nvPr>
            <p:ph type="body" idx="1"/>
          </p:nvPr>
        </p:nvSpPr>
        <p:spPr/>
        <p:txBody>
          <a:bodyPr/>
          <a:lstStyle/>
          <a:p>
            <a:r>
              <a:rPr lang="en-US" dirty="0"/>
              <a:t>Depression</a:t>
            </a:r>
          </a:p>
        </p:txBody>
      </p:sp>
      <p:sp>
        <p:nvSpPr>
          <p:cNvPr id="5" name="Text Placeholder 4">
            <a:extLst>
              <a:ext uri="{FF2B5EF4-FFF2-40B4-BE49-F238E27FC236}">
                <a16:creationId xmlns:a16="http://schemas.microsoft.com/office/drawing/2014/main" id="{0062DCB6-79A4-43DC-E291-B249996B8A8C}"/>
              </a:ext>
            </a:extLst>
          </p:cNvPr>
          <p:cNvSpPr>
            <a:spLocks noGrp="1"/>
          </p:cNvSpPr>
          <p:nvPr>
            <p:ph type="body" sz="quarter" idx="3"/>
          </p:nvPr>
        </p:nvSpPr>
        <p:spPr/>
        <p:txBody>
          <a:bodyPr/>
          <a:lstStyle/>
          <a:p>
            <a:r>
              <a:rPr lang="en-US" dirty="0"/>
              <a:t>Physical Function</a:t>
            </a:r>
          </a:p>
        </p:txBody>
      </p:sp>
      <p:pic>
        <p:nvPicPr>
          <p:cNvPr id="17" name="Content Placeholder 16">
            <a:extLst>
              <a:ext uri="{FF2B5EF4-FFF2-40B4-BE49-F238E27FC236}">
                <a16:creationId xmlns:a16="http://schemas.microsoft.com/office/drawing/2014/main" id="{920E6B80-ECEB-DD7D-C51A-BD195D43A3B7}"/>
              </a:ext>
            </a:extLst>
          </p:cNvPr>
          <p:cNvPicPr>
            <a:picLocks noGrp="1" noChangeAspect="1"/>
          </p:cNvPicPr>
          <p:nvPr>
            <p:ph sz="quarter" idx="4"/>
          </p:nvPr>
        </p:nvPicPr>
        <p:blipFill>
          <a:blip r:embed="rId3"/>
          <a:stretch>
            <a:fillRect/>
          </a:stretch>
        </p:blipFill>
        <p:spPr>
          <a:xfrm>
            <a:off x="6172200" y="2545842"/>
            <a:ext cx="5183188" cy="3603053"/>
          </a:xfrm>
        </p:spPr>
      </p:pic>
      <p:pic>
        <p:nvPicPr>
          <p:cNvPr id="21" name="Content Placeholder 20">
            <a:extLst>
              <a:ext uri="{FF2B5EF4-FFF2-40B4-BE49-F238E27FC236}">
                <a16:creationId xmlns:a16="http://schemas.microsoft.com/office/drawing/2014/main" id="{6E83641A-A696-F241-2C7F-E3E9071038B0}"/>
              </a:ext>
            </a:extLst>
          </p:cNvPr>
          <p:cNvPicPr>
            <a:picLocks noGrp="1" noChangeAspect="1"/>
          </p:cNvPicPr>
          <p:nvPr>
            <p:ph sz="half" idx="2"/>
          </p:nvPr>
        </p:nvPicPr>
        <p:blipFill>
          <a:blip r:embed="rId4"/>
          <a:stretch>
            <a:fillRect/>
          </a:stretch>
        </p:blipFill>
        <p:spPr>
          <a:xfrm>
            <a:off x="839788" y="2554671"/>
            <a:ext cx="5157787" cy="3585396"/>
          </a:xfrm>
        </p:spPr>
      </p:pic>
    </p:spTree>
    <p:extLst>
      <p:ext uri="{BB962C8B-B14F-4D97-AF65-F5344CB8AC3E}">
        <p14:creationId xmlns:p14="http://schemas.microsoft.com/office/powerpoint/2010/main" val="380791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D481-017A-3237-9FE0-AC3396605D59}"/>
              </a:ext>
            </a:extLst>
          </p:cNvPr>
          <p:cNvSpPr>
            <a:spLocks noGrp="1"/>
          </p:cNvSpPr>
          <p:nvPr>
            <p:ph type="title"/>
          </p:nvPr>
        </p:nvSpPr>
        <p:spPr/>
        <p:txBody>
          <a:bodyPr/>
          <a:lstStyle/>
          <a:p>
            <a:r>
              <a:rPr lang="en-US" dirty="0"/>
              <a:t>Number of CAT Items Needed to Reach Same Precision as Short Form</a:t>
            </a:r>
          </a:p>
        </p:txBody>
      </p:sp>
      <p:sp>
        <p:nvSpPr>
          <p:cNvPr id="3" name="Text Placeholder 2">
            <a:extLst>
              <a:ext uri="{FF2B5EF4-FFF2-40B4-BE49-F238E27FC236}">
                <a16:creationId xmlns:a16="http://schemas.microsoft.com/office/drawing/2014/main" id="{1A03EB36-F792-7C54-14DB-D768F9CA30EE}"/>
              </a:ext>
            </a:extLst>
          </p:cNvPr>
          <p:cNvSpPr>
            <a:spLocks noGrp="1"/>
          </p:cNvSpPr>
          <p:nvPr>
            <p:ph type="body" idx="1"/>
          </p:nvPr>
        </p:nvSpPr>
        <p:spPr/>
        <p:txBody>
          <a:bodyPr/>
          <a:lstStyle/>
          <a:p>
            <a:r>
              <a:rPr lang="en-US" dirty="0"/>
              <a:t>Depression</a:t>
            </a:r>
          </a:p>
        </p:txBody>
      </p:sp>
      <p:sp>
        <p:nvSpPr>
          <p:cNvPr id="5" name="Text Placeholder 4">
            <a:extLst>
              <a:ext uri="{FF2B5EF4-FFF2-40B4-BE49-F238E27FC236}">
                <a16:creationId xmlns:a16="http://schemas.microsoft.com/office/drawing/2014/main" id="{1DA0411A-58A5-78F9-8FE8-BAC06311D43E}"/>
              </a:ext>
            </a:extLst>
          </p:cNvPr>
          <p:cNvSpPr>
            <a:spLocks noGrp="1"/>
          </p:cNvSpPr>
          <p:nvPr>
            <p:ph type="body" sz="quarter" idx="3"/>
          </p:nvPr>
        </p:nvSpPr>
        <p:spPr/>
        <p:txBody>
          <a:bodyPr/>
          <a:lstStyle/>
          <a:p>
            <a:r>
              <a:rPr lang="en-US" dirty="0"/>
              <a:t>Physical Function</a:t>
            </a:r>
          </a:p>
        </p:txBody>
      </p:sp>
      <p:pic>
        <p:nvPicPr>
          <p:cNvPr id="17" name="Content Placeholder 16">
            <a:extLst>
              <a:ext uri="{FF2B5EF4-FFF2-40B4-BE49-F238E27FC236}">
                <a16:creationId xmlns:a16="http://schemas.microsoft.com/office/drawing/2014/main" id="{8173E3DC-CC21-D984-BB43-C89223593EEA}"/>
              </a:ext>
            </a:extLst>
          </p:cNvPr>
          <p:cNvPicPr>
            <a:picLocks noGrp="1" noChangeAspect="1"/>
          </p:cNvPicPr>
          <p:nvPr>
            <p:ph sz="half" idx="2"/>
          </p:nvPr>
        </p:nvPicPr>
        <p:blipFill>
          <a:blip r:embed="rId3"/>
          <a:stretch>
            <a:fillRect/>
          </a:stretch>
        </p:blipFill>
        <p:spPr>
          <a:xfrm>
            <a:off x="839788" y="2649706"/>
            <a:ext cx="5157787" cy="3395326"/>
          </a:xfrm>
        </p:spPr>
      </p:pic>
      <p:pic>
        <p:nvPicPr>
          <p:cNvPr id="23" name="Content Placeholder 22">
            <a:extLst>
              <a:ext uri="{FF2B5EF4-FFF2-40B4-BE49-F238E27FC236}">
                <a16:creationId xmlns:a16="http://schemas.microsoft.com/office/drawing/2014/main" id="{92121D66-2C53-1E3D-7B62-AED2B18D237E}"/>
              </a:ext>
            </a:extLst>
          </p:cNvPr>
          <p:cNvPicPr>
            <a:picLocks noGrp="1" noChangeAspect="1"/>
          </p:cNvPicPr>
          <p:nvPr>
            <p:ph sz="quarter" idx="4"/>
          </p:nvPr>
        </p:nvPicPr>
        <p:blipFill>
          <a:blip r:embed="rId4"/>
          <a:stretch>
            <a:fillRect/>
          </a:stretch>
        </p:blipFill>
        <p:spPr>
          <a:xfrm>
            <a:off x="6172200" y="2545842"/>
            <a:ext cx="5183188" cy="3603053"/>
          </a:xfrm>
        </p:spPr>
      </p:pic>
    </p:spTree>
    <p:extLst>
      <p:ext uri="{BB962C8B-B14F-4D97-AF65-F5344CB8AC3E}">
        <p14:creationId xmlns:p14="http://schemas.microsoft.com/office/powerpoint/2010/main" val="1696607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D481-017A-3237-9FE0-AC3396605D59}"/>
              </a:ext>
            </a:extLst>
          </p:cNvPr>
          <p:cNvSpPr>
            <a:spLocks noGrp="1"/>
          </p:cNvSpPr>
          <p:nvPr>
            <p:ph type="title"/>
          </p:nvPr>
        </p:nvSpPr>
        <p:spPr/>
        <p:txBody>
          <a:bodyPr/>
          <a:lstStyle/>
          <a:p>
            <a:r>
              <a:rPr lang="en-US" dirty="0"/>
              <a:t>Thoughts and/or suggestions ….</a:t>
            </a:r>
          </a:p>
        </p:txBody>
      </p:sp>
    </p:spTree>
    <p:extLst>
      <p:ext uri="{BB962C8B-B14F-4D97-AF65-F5344CB8AC3E}">
        <p14:creationId xmlns:p14="http://schemas.microsoft.com/office/powerpoint/2010/main" val="196227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07AF-A4B6-6708-8F3E-91AC4DAF87F0}"/>
              </a:ext>
            </a:extLst>
          </p:cNvPr>
          <p:cNvSpPr>
            <a:spLocks noGrp="1"/>
          </p:cNvSpPr>
          <p:nvPr>
            <p:ph type="title"/>
          </p:nvPr>
        </p:nvSpPr>
        <p:spPr/>
        <p:txBody>
          <a:bodyPr/>
          <a:lstStyle/>
          <a:p>
            <a:r>
              <a:rPr lang="en-US" dirty="0"/>
              <a:t>Relative Number of Items for CAT with Same Precision as Short Form</a:t>
            </a:r>
          </a:p>
        </p:txBody>
      </p:sp>
      <p:sp>
        <p:nvSpPr>
          <p:cNvPr id="3" name="Text Placeholder 2">
            <a:extLst>
              <a:ext uri="{FF2B5EF4-FFF2-40B4-BE49-F238E27FC236}">
                <a16:creationId xmlns:a16="http://schemas.microsoft.com/office/drawing/2014/main" id="{B685C295-34AA-5D75-1687-73D08CA97123}"/>
              </a:ext>
            </a:extLst>
          </p:cNvPr>
          <p:cNvSpPr>
            <a:spLocks noGrp="1"/>
          </p:cNvSpPr>
          <p:nvPr>
            <p:ph type="body" idx="1"/>
          </p:nvPr>
        </p:nvSpPr>
        <p:spPr/>
        <p:txBody>
          <a:bodyPr/>
          <a:lstStyle/>
          <a:p>
            <a:r>
              <a:rPr lang="en-US" dirty="0"/>
              <a:t>Depression</a:t>
            </a:r>
          </a:p>
        </p:txBody>
      </p:sp>
      <p:sp>
        <p:nvSpPr>
          <p:cNvPr id="5" name="Text Placeholder 4">
            <a:extLst>
              <a:ext uri="{FF2B5EF4-FFF2-40B4-BE49-F238E27FC236}">
                <a16:creationId xmlns:a16="http://schemas.microsoft.com/office/drawing/2014/main" id="{B6DB162C-2683-8597-1672-A9AB3BFDD94A}"/>
              </a:ext>
            </a:extLst>
          </p:cNvPr>
          <p:cNvSpPr>
            <a:spLocks noGrp="1"/>
          </p:cNvSpPr>
          <p:nvPr>
            <p:ph type="body" sz="quarter" idx="3"/>
          </p:nvPr>
        </p:nvSpPr>
        <p:spPr/>
        <p:txBody>
          <a:bodyPr/>
          <a:lstStyle/>
          <a:p>
            <a:r>
              <a:rPr lang="en-US" dirty="0"/>
              <a:t>Physical Function</a:t>
            </a:r>
          </a:p>
        </p:txBody>
      </p:sp>
      <p:pic>
        <p:nvPicPr>
          <p:cNvPr id="18" name="Content Placeholder 17">
            <a:extLst>
              <a:ext uri="{FF2B5EF4-FFF2-40B4-BE49-F238E27FC236}">
                <a16:creationId xmlns:a16="http://schemas.microsoft.com/office/drawing/2014/main" id="{2408DAFF-C405-685F-D5F3-DDB5DECCE2FE}"/>
              </a:ext>
            </a:extLst>
          </p:cNvPr>
          <p:cNvPicPr>
            <a:picLocks noGrp="1" noChangeAspect="1"/>
          </p:cNvPicPr>
          <p:nvPr>
            <p:ph sz="half" idx="2"/>
          </p:nvPr>
        </p:nvPicPr>
        <p:blipFill>
          <a:blip r:embed="rId3"/>
          <a:stretch>
            <a:fillRect/>
          </a:stretch>
        </p:blipFill>
        <p:spPr>
          <a:xfrm>
            <a:off x="839788" y="2554671"/>
            <a:ext cx="5157787" cy="3585396"/>
          </a:xfrm>
        </p:spPr>
      </p:pic>
      <p:pic>
        <p:nvPicPr>
          <p:cNvPr id="24" name="Content Placeholder 23">
            <a:extLst>
              <a:ext uri="{FF2B5EF4-FFF2-40B4-BE49-F238E27FC236}">
                <a16:creationId xmlns:a16="http://schemas.microsoft.com/office/drawing/2014/main" id="{EECF0F74-E8B8-3D15-5946-4660206CD9AF}"/>
              </a:ext>
            </a:extLst>
          </p:cNvPr>
          <p:cNvPicPr>
            <a:picLocks noGrp="1" noChangeAspect="1"/>
          </p:cNvPicPr>
          <p:nvPr>
            <p:ph sz="quarter" idx="4"/>
          </p:nvPr>
        </p:nvPicPr>
        <p:blipFill>
          <a:blip r:embed="rId4"/>
          <a:stretch>
            <a:fillRect/>
          </a:stretch>
        </p:blipFill>
        <p:spPr>
          <a:xfrm>
            <a:off x="6172200" y="2545842"/>
            <a:ext cx="5183188" cy="3603053"/>
          </a:xfrm>
        </p:spPr>
      </p:pic>
    </p:spTree>
    <p:extLst>
      <p:ext uri="{BB962C8B-B14F-4D97-AF65-F5344CB8AC3E}">
        <p14:creationId xmlns:p14="http://schemas.microsoft.com/office/powerpoint/2010/main" val="3596126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4BDB-3B1D-96EF-E124-946739F9DF21}"/>
              </a:ext>
            </a:extLst>
          </p:cNvPr>
          <p:cNvSpPr>
            <a:spLocks noGrp="1"/>
          </p:cNvSpPr>
          <p:nvPr>
            <p:ph type="title"/>
          </p:nvPr>
        </p:nvSpPr>
        <p:spPr/>
        <p:txBody>
          <a:bodyPr/>
          <a:lstStyle/>
          <a:p>
            <a:r>
              <a:rPr lang="en-US" dirty="0"/>
              <a:t>Information Relative to Full Bank: Cat vs. Short form</a:t>
            </a:r>
          </a:p>
        </p:txBody>
      </p:sp>
      <p:sp>
        <p:nvSpPr>
          <p:cNvPr id="3" name="Text Placeholder 2">
            <a:extLst>
              <a:ext uri="{FF2B5EF4-FFF2-40B4-BE49-F238E27FC236}">
                <a16:creationId xmlns:a16="http://schemas.microsoft.com/office/drawing/2014/main" id="{82769E9C-C2FC-E9E9-7B87-586803AE4F73}"/>
              </a:ext>
            </a:extLst>
          </p:cNvPr>
          <p:cNvSpPr>
            <a:spLocks noGrp="1"/>
          </p:cNvSpPr>
          <p:nvPr>
            <p:ph type="body" idx="1"/>
          </p:nvPr>
        </p:nvSpPr>
        <p:spPr/>
        <p:txBody>
          <a:bodyPr/>
          <a:lstStyle/>
          <a:p>
            <a:r>
              <a:rPr lang="en-US" dirty="0"/>
              <a:t>Depression</a:t>
            </a:r>
          </a:p>
        </p:txBody>
      </p:sp>
      <p:sp>
        <p:nvSpPr>
          <p:cNvPr id="5" name="Text Placeholder 4">
            <a:extLst>
              <a:ext uri="{FF2B5EF4-FFF2-40B4-BE49-F238E27FC236}">
                <a16:creationId xmlns:a16="http://schemas.microsoft.com/office/drawing/2014/main" id="{3621D31A-848C-7B85-54A8-3BE0BE58721D}"/>
              </a:ext>
            </a:extLst>
          </p:cNvPr>
          <p:cNvSpPr>
            <a:spLocks noGrp="1"/>
          </p:cNvSpPr>
          <p:nvPr>
            <p:ph type="body" sz="quarter" idx="3"/>
          </p:nvPr>
        </p:nvSpPr>
        <p:spPr/>
        <p:txBody>
          <a:bodyPr/>
          <a:lstStyle/>
          <a:p>
            <a:r>
              <a:rPr lang="en-US" dirty="0"/>
              <a:t>Physical Function</a:t>
            </a:r>
          </a:p>
        </p:txBody>
      </p:sp>
      <p:pic>
        <p:nvPicPr>
          <p:cNvPr id="27" name="Content Placeholder 26">
            <a:extLst>
              <a:ext uri="{FF2B5EF4-FFF2-40B4-BE49-F238E27FC236}">
                <a16:creationId xmlns:a16="http://schemas.microsoft.com/office/drawing/2014/main" id="{EEC2CE3A-5F4A-56E6-6DF6-92C7636DE4A5}"/>
              </a:ext>
            </a:extLst>
          </p:cNvPr>
          <p:cNvPicPr>
            <a:picLocks noGrp="1" noChangeAspect="1"/>
          </p:cNvPicPr>
          <p:nvPr>
            <p:ph sz="half" idx="2"/>
          </p:nvPr>
        </p:nvPicPr>
        <p:blipFill>
          <a:blip r:embed="rId3"/>
          <a:stretch>
            <a:fillRect/>
          </a:stretch>
        </p:blipFill>
        <p:spPr>
          <a:xfrm>
            <a:off x="839788" y="2554671"/>
            <a:ext cx="5157787" cy="3585396"/>
          </a:xfrm>
        </p:spPr>
      </p:pic>
      <p:pic>
        <p:nvPicPr>
          <p:cNvPr id="31" name="Content Placeholder 30">
            <a:extLst>
              <a:ext uri="{FF2B5EF4-FFF2-40B4-BE49-F238E27FC236}">
                <a16:creationId xmlns:a16="http://schemas.microsoft.com/office/drawing/2014/main" id="{79ABA44D-553C-BE92-0426-740F8D84E84A}"/>
              </a:ext>
            </a:extLst>
          </p:cNvPr>
          <p:cNvPicPr>
            <a:picLocks noGrp="1" noChangeAspect="1"/>
          </p:cNvPicPr>
          <p:nvPr>
            <p:ph sz="quarter" idx="4"/>
          </p:nvPr>
        </p:nvPicPr>
        <p:blipFill>
          <a:blip r:embed="rId4"/>
          <a:stretch>
            <a:fillRect/>
          </a:stretch>
        </p:blipFill>
        <p:spPr>
          <a:xfrm>
            <a:off x="6172200" y="2545842"/>
            <a:ext cx="5183188" cy="3603053"/>
          </a:xfrm>
        </p:spPr>
      </p:pic>
    </p:spTree>
    <p:extLst>
      <p:ext uri="{BB962C8B-B14F-4D97-AF65-F5344CB8AC3E}">
        <p14:creationId xmlns:p14="http://schemas.microsoft.com/office/powerpoint/2010/main" val="125614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7B83ED-F05F-32FA-6B5F-C4171A63E8AD}"/>
              </a:ext>
            </a:extLst>
          </p:cNvPr>
          <p:cNvSpPr>
            <a:spLocks noGrp="1"/>
          </p:cNvSpPr>
          <p:nvPr>
            <p:ph type="title"/>
          </p:nvPr>
        </p:nvSpPr>
        <p:spPr/>
        <p:txBody>
          <a:bodyPr/>
          <a:lstStyle/>
          <a:p>
            <a:r>
              <a:rPr lang="en-US" dirty="0"/>
              <a:t>Item Bank Information and Trait Distribution in Orthopedic Patients</a:t>
            </a:r>
          </a:p>
        </p:txBody>
      </p:sp>
      <p:sp>
        <p:nvSpPr>
          <p:cNvPr id="6" name="Text Placeholder 5">
            <a:extLst>
              <a:ext uri="{FF2B5EF4-FFF2-40B4-BE49-F238E27FC236}">
                <a16:creationId xmlns:a16="http://schemas.microsoft.com/office/drawing/2014/main" id="{3CD1C57D-9EF4-63A5-4B11-7B44EE6CAAC0}"/>
              </a:ext>
            </a:extLst>
          </p:cNvPr>
          <p:cNvSpPr>
            <a:spLocks noGrp="1"/>
          </p:cNvSpPr>
          <p:nvPr>
            <p:ph type="body" idx="1"/>
          </p:nvPr>
        </p:nvSpPr>
        <p:spPr/>
        <p:txBody>
          <a:bodyPr/>
          <a:lstStyle/>
          <a:p>
            <a:r>
              <a:rPr lang="en-US" dirty="0"/>
              <a:t>Depression (28 items)</a:t>
            </a:r>
          </a:p>
        </p:txBody>
      </p:sp>
      <p:pic>
        <p:nvPicPr>
          <p:cNvPr id="19" name="Content Placeholder 18">
            <a:extLst>
              <a:ext uri="{FF2B5EF4-FFF2-40B4-BE49-F238E27FC236}">
                <a16:creationId xmlns:a16="http://schemas.microsoft.com/office/drawing/2014/main" id="{5A0956BF-6A7A-167E-C482-BA321511D1E0}"/>
              </a:ext>
            </a:extLst>
          </p:cNvPr>
          <p:cNvPicPr>
            <a:picLocks noGrp="1" noChangeAspect="1"/>
          </p:cNvPicPr>
          <p:nvPr>
            <p:ph sz="half" idx="2"/>
          </p:nvPr>
        </p:nvPicPr>
        <p:blipFill>
          <a:blip r:embed="rId2"/>
          <a:stretch>
            <a:fillRect/>
          </a:stretch>
        </p:blipFill>
        <p:spPr>
          <a:xfrm>
            <a:off x="839788" y="2554671"/>
            <a:ext cx="5157787" cy="3585396"/>
          </a:xfrm>
        </p:spPr>
      </p:pic>
      <p:sp>
        <p:nvSpPr>
          <p:cNvPr id="8" name="Text Placeholder 7">
            <a:extLst>
              <a:ext uri="{FF2B5EF4-FFF2-40B4-BE49-F238E27FC236}">
                <a16:creationId xmlns:a16="http://schemas.microsoft.com/office/drawing/2014/main" id="{516CB30B-6006-70B1-5BF2-2ED1355B9057}"/>
              </a:ext>
            </a:extLst>
          </p:cNvPr>
          <p:cNvSpPr>
            <a:spLocks noGrp="1"/>
          </p:cNvSpPr>
          <p:nvPr>
            <p:ph type="body" sz="quarter" idx="3"/>
          </p:nvPr>
        </p:nvSpPr>
        <p:spPr/>
        <p:txBody>
          <a:bodyPr/>
          <a:lstStyle/>
          <a:p>
            <a:r>
              <a:rPr lang="en-US" dirty="0"/>
              <a:t>Physical Function (165 items)</a:t>
            </a:r>
          </a:p>
        </p:txBody>
      </p:sp>
      <p:pic>
        <p:nvPicPr>
          <p:cNvPr id="23" name="Content Placeholder 22">
            <a:extLst>
              <a:ext uri="{FF2B5EF4-FFF2-40B4-BE49-F238E27FC236}">
                <a16:creationId xmlns:a16="http://schemas.microsoft.com/office/drawing/2014/main" id="{3219FE8F-6085-ACB7-870E-07D812BACC3F}"/>
              </a:ext>
            </a:extLst>
          </p:cNvPr>
          <p:cNvPicPr>
            <a:picLocks noGrp="1" noChangeAspect="1"/>
          </p:cNvPicPr>
          <p:nvPr>
            <p:ph sz="quarter" idx="4"/>
          </p:nvPr>
        </p:nvPicPr>
        <p:blipFill>
          <a:blip r:embed="rId3"/>
          <a:stretch>
            <a:fillRect/>
          </a:stretch>
        </p:blipFill>
        <p:spPr>
          <a:xfrm>
            <a:off x="6172200" y="2545842"/>
            <a:ext cx="5183188" cy="3603053"/>
          </a:xfrm>
        </p:spPr>
      </p:pic>
    </p:spTree>
    <p:extLst>
      <p:ext uri="{BB962C8B-B14F-4D97-AF65-F5344CB8AC3E}">
        <p14:creationId xmlns:p14="http://schemas.microsoft.com/office/powerpoint/2010/main" val="376519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5125"/>
            <a:ext cx="12192000" cy="1325563"/>
          </a:xfrm>
        </p:spPr>
        <p:txBody>
          <a:bodyPr>
            <a:noAutofit/>
          </a:bodyPr>
          <a:lstStyle/>
          <a:p>
            <a:pPr algn="ctr"/>
            <a:r>
              <a:rPr lang="en-US" dirty="0"/>
              <a:t>PROMIS – Target Audience</a:t>
            </a:r>
          </a:p>
        </p:txBody>
      </p:sp>
      <p:sp>
        <p:nvSpPr>
          <p:cNvPr id="3" name="Content Placeholder 2"/>
          <p:cNvSpPr>
            <a:spLocks noGrp="1"/>
          </p:cNvSpPr>
          <p:nvPr>
            <p:ph idx="1"/>
          </p:nvPr>
        </p:nvSpPr>
        <p:spPr/>
        <p:txBody>
          <a:bodyPr>
            <a:normAutofit fontScale="92500" lnSpcReduction="10000"/>
          </a:bodyPr>
          <a:lstStyle/>
          <a:p>
            <a:pPr>
              <a:lnSpc>
                <a:spcPct val="120000"/>
              </a:lnSpc>
              <a:spcAft>
                <a:spcPts val="600"/>
              </a:spcAft>
            </a:pPr>
            <a:endParaRPr lang="en-US" dirty="0"/>
          </a:p>
          <a:p>
            <a:pPr>
              <a:lnSpc>
                <a:spcPct val="120000"/>
              </a:lnSpc>
              <a:spcAft>
                <a:spcPts val="600"/>
              </a:spcAft>
            </a:pPr>
            <a:r>
              <a:rPr lang="en-US" dirty="0"/>
              <a:t>Health-related Quality of Life (HRQOL) - Symptom/functional based not disease/condition based</a:t>
            </a:r>
          </a:p>
          <a:p>
            <a:pPr>
              <a:lnSpc>
                <a:spcPct val="120000"/>
              </a:lnSpc>
              <a:spcAft>
                <a:spcPts val="600"/>
              </a:spcAft>
            </a:pPr>
            <a:endParaRPr lang="en-US" dirty="0"/>
          </a:p>
          <a:p>
            <a:pPr>
              <a:lnSpc>
                <a:spcPct val="120000"/>
              </a:lnSpc>
              <a:spcAft>
                <a:spcPts val="600"/>
              </a:spcAft>
            </a:pPr>
            <a:r>
              <a:rPr lang="en-US" dirty="0"/>
              <a:t>Who?</a:t>
            </a:r>
          </a:p>
          <a:p>
            <a:pPr lvl="1">
              <a:lnSpc>
                <a:spcPct val="120000"/>
              </a:lnSpc>
              <a:spcAft>
                <a:spcPts val="600"/>
              </a:spcAft>
            </a:pPr>
            <a:r>
              <a:rPr lang="en-US" dirty="0"/>
              <a:t>FDA secondary endpoint for labeling claims (e.g., side-effects)</a:t>
            </a:r>
          </a:p>
          <a:p>
            <a:pPr lvl="1">
              <a:lnSpc>
                <a:spcPct val="120000"/>
              </a:lnSpc>
              <a:spcAft>
                <a:spcPts val="600"/>
              </a:spcAft>
            </a:pPr>
            <a:r>
              <a:rPr lang="en-US" dirty="0"/>
              <a:t>Healthcare organizations and clinicians for credentialing (e.g., cancer centers are required to provide distress screening for all patients)</a:t>
            </a:r>
          </a:p>
        </p:txBody>
      </p:sp>
    </p:spTree>
    <p:extLst>
      <p:ext uri="{BB962C8B-B14F-4D97-AF65-F5344CB8AC3E}">
        <p14:creationId xmlns:p14="http://schemas.microsoft.com/office/powerpoint/2010/main" val="6204410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39906" y="6330691"/>
            <a:ext cx="3049104" cy="338554"/>
          </a:xfrm>
          <a:prstGeom prst="rect">
            <a:avLst/>
          </a:prstGeom>
        </p:spPr>
        <p:txBody>
          <a:bodyPr wrap="none">
            <a:spAutoFit/>
          </a:bodyPr>
          <a:lstStyle/>
          <a:p>
            <a:r>
              <a:rPr lang="en-US" sz="1600" dirty="0">
                <a:solidFill>
                  <a:schemeClr val="tx1">
                    <a:lumMod val="65000"/>
                    <a:lumOff val="35000"/>
                  </a:schemeClr>
                </a:solidFill>
              </a:rPr>
              <a:t>http://</a:t>
            </a:r>
            <a:r>
              <a:rPr lang="en-US" sz="1600" dirty="0" err="1">
                <a:solidFill>
                  <a:schemeClr val="tx1">
                    <a:lumMod val="65000"/>
                    <a:lumOff val="35000"/>
                  </a:schemeClr>
                </a:solidFill>
              </a:rPr>
              <a:t>www.healthmeasures.net</a:t>
            </a:r>
            <a:r>
              <a:rPr lang="en-US" sz="1600" dirty="0">
                <a:solidFill>
                  <a:schemeClr val="tx1">
                    <a:lumMod val="65000"/>
                    <a:lumOff val="35000"/>
                  </a:schemeClr>
                </a:solidFill>
              </a:rPr>
              <a:t>/</a:t>
            </a:r>
          </a:p>
        </p:txBody>
      </p:sp>
      <p:sp>
        <p:nvSpPr>
          <p:cNvPr id="8" name="Title 1"/>
          <p:cNvSpPr>
            <a:spLocks noGrp="1"/>
          </p:cNvSpPr>
          <p:nvPr>
            <p:ph type="title"/>
          </p:nvPr>
        </p:nvSpPr>
        <p:spPr>
          <a:xfrm>
            <a:off x="0" y="365125"/>
            <a:ext cx="12192000" cy="1325563"/>
          </a:xfrm>
        </p:spPr>
        <p:txBody>
          <a:bodyPr>
            <a:normAutofit/>
          </a:bodyPr>
          <a:lstStyle/>
          <a:p>
            <a:pPr algn="ctr"/>
            <a:r>
              <a:rPr lang="en-US" dirty="0"/>
              <a:t>PROMIS - Domains</a:t>
            </a:r>
          </a:p>
        </p:txBody>
      </p:sp>
      <p:sp>
        <p:nvSpPr>
          <p:cNvPr id="2" name="Rectangle 1"/>
          <p:cNvSpPr/>
          <p:nvPr/>
        </p:nvSpPr>
        <p:spPr>
          <a:xfrm>
            <a:off x="3067050" y="1756895"/>
            <a:ext cx="2261854" cy="1870766"/>
          </a:xfrm>
          <a:prstGeom prst="rect">
            <a:avLst/>
          </a:prstGeom>
          <a:solidFill>
            <a:schemeClr val="accent1"/>
          </a:solidFill>
        </p:spPr>
        <p:txBody>
          <a:bodyPr wrap="square" rtlCol="0" anchor="t">
            <a:noAutofit/>
          </a:bodyPr>
          <a:lstStyle/>
          <a:p>
            <a:pPr>
              <a:lnSpc>
                <a:spcPct val="120000"/>
              </a:lnSpc>
              <a:spcAft>
                <a:spcPts val="600"/>
              </a:spcAft>
            </a:pPr>
            <a:r>
              <a:rPr lang="tr-TR" sz="1400">
                <a:solidFill>
                  <a:schemeClr val="bg1"/>
                </a:solidFill>
              </a:rPr>
              <a:t>Physical Function</a:t>
            </a:r>
          </a:p>
          <a:p>
            <a:pPr>
              <a:lnSpc>
                <a:spcPct val="120000"/>
              </a:lnSpc>
              <a:spcAft>
                <a:spcPts val="600"/>
              </a:spcAft>
            </a:pPr>
            <a:r>
              <a:rPr lang="tr-TR" sz="1400">
                <a:solidFill>
                  <a:schemeClr val="bg1"/>
                </a:solidFill>
              </a:rPr>
              <a:t>Pain Intensity</a:t>
            </a:r>
          </a:p>
          <a:p>
            <a:pPr>
              <a:lnSpc>
                <a:spcPct val="120000"/>
              </a:lnSpc>
              <a:spcAft>
                <a:spcPts val="600"/>
              </a:spcAft>
            </a:pPr>
            <a:r>
              <a:rPr lang="tr-TR" sz="1400">
                <a:solidFill>
                  <a:schemeClr val="bg1"/>
                </a:solidFill>
              </a:rPr>
              <a:t>Pain Interference</a:t>
            </a:r>
          </a:p>
          <a:p>
            <a:pPr>
              <a:lnSpc>
                <a:spcPct val="120000"/>
              </a:lnSpc>
              <a:spcAft>
                <a:spcPts val="600"/>
              </a:spcAft>
            </a:pPr>
            <a:r>
              <a:rPr lang="tr-TR" sz="1400">
                <a:solidFill>
                  <a:schemeClr val="bg1"/>
                </a:solidFill>
              </a:rPr>
              <a:t>Fatigue</a:t>
            </a:r>
          </a:p>
          <a:p>
            <a:pPr>
              <a:lnSpc>
                <a:spcPct val="120000"/>
              </a:lnSpc>
              <a:spcAft>
                <a:spcPts val="600"/>
              </a:spcAft>
            </a:pPr>
            <a:r>
              <a:rPr lang="tr-TR" sz="1400">
                <a:solidFill>
                  <a:schemeClr val="bg1"/>
                </a:solidFill>
              </a:rPr>
              <a:t>Sleep Disturbance</a:t>
            </a:r>
            <a:endParaRPr lang="en-US" sz="1400">
              <a:solidFill>
                <a:schemeClr val="bg1"/>
              </a:solidFill>
            </a:endParaRPr>
          </a:p>
        </p:txBody>
      </p:sp>
      <p:sp>
        <p:nvSpPr>
          <p:cNvPr id="10" name="Rectangle 9"/>
          <p:cNvSpPr/>
          <p:nvPr/>
        </p:nvSpPr>
        <p:spPr>
          <a:xfrm>
            <a:off x="3067050" y="3627662"/>
            <a:ext cx="2261854" cy="2573121"/>
          </a:xfrm>
          <a:prstGeom prst="rect">
            <a:avLst/>
          </a:prstGeom>
          <a:solidFill>
            <a:schemeClr val="accent1">
              <a:lumMod val="75000"/>
            </a:schemeClr>
          </a:solidFill>
        </p:spPr>
        <p:txBody>
          <a:bodyPr wrap="square" rtlCol="0" anchor="t">
            <a:noAutofit/>
          </a:bodyPr>
          <a:lstStyle/>
          <a:p>
            <a:pPr>
              <a:lnSpc>
                <a:spcPct val="120000"/>
              </a:lnSpc>
              <a:spcAft>
                <a:spcPts val="600"/>
              </a:spcAft>
            </a:pPr>
            <a:r>
              <a:rPr lang="tr-TR" sz="1400">
                <a:solidFill>
                  <a:schemeClr val="bg1"/>
                </a:solidFill>
              </a:rPr>
              <a:t>Physical Behavior</a:t>
            </a:r>
          </a:p>
          <a:p>
            <a:pPr>
              <a:lnSpc>
                <a:spcPct val="120000"/>
              </a:lnSpc>
              <a:spcAft>
                <a:spcPts val="600"/>
              </a:spcAft>
            </a:pPr>
            <a:r>
              <a:rPr lang="tr-TR" sz="1400">
                <a:solidFill>
                  <a:schemeClr val="bg1"/>
                </a:solidFill>
              </a:rPr>
              <a:t>Pain Quality</a:t>
            </a:r>
          </a:p>
          <a:p>
            <a:pPr>
              <a:lnSpc>
                <a:spcPct val="120000"/>
              </a:lnSpc>
              <a:spcAft>
                <a:spcPts val="600"/>
              </a:spcAft>
            </a:pPr>
            <a:r>
              <a:rPr lang="tr-TR" sz="1400">
                <a:solidFill>
                  <a:schemeClr val="bg1"/>
                </a:solidFill>
              </a:rPr>
              <a:t>Sleep-related Impairment</a:t>
            </a:r>
          </a:p>
          <a:p>
            <a:pPr>
              <a:lnSpc>
                <a:spcPct val="120000"/>
              </a:lnSpc>
              <a:spcAft>
                <a:spcPts val="600"/>
              </a:spcAft>
            </a:pPr>
            <a:r>
              <a:rPr lang="tr-TR" sz="1400">
                <a:solidFill>
                  <a:schemeClr val="bg1"/>
                </a:solidFill>
              </a:rPr>
              <a:t>Sexual Function</a:t>
            </a:r>
          </a:p>
          <a:p>
            <a:pPr>
              <a:lnSpc>
                <a:spcPct val="120000"/>
              </a:lnSpc>
              <a:spcAft>
                <a:spcPts val="600"/>
              </a:spcAft>
            </a:pPr>
            <a:r>
              <a:rPr lang="tr-TR" sz="1400">
                <a:solidFill>
                  <a:schemeClr val="bg1"/>
                </a:solidFill>
              </a:rPr>
              <a:t>Gastro-Intestinal Symptoms</a:t>
            </a:r>
          </a:p>
          <a:p>
            <a:pPr>
              <a:lnSpc>
                <a:spcPct val="120000"/>
              </a:lnSpc>
              <a:spcAft>
                <a:spcPts val="600"/>
              </a:spcAft>
            </a:pPr>
            <a:r>
              <a:rPr lang="tr-TR" sz="1400">
                <a:solidFill>
                  <a:schemeClr val="bg1"/>
                </a:solidFill>
              </a:rPr>
              <a:t>Dyspnea</a:t>
            </a:r>
            <a:endParaRPr lang="en-US" sz="1400">
              <a:solidFill>
                <a:schemeClr val="bg1"/>
              </a:solidFill>
            </a:endParaRPr>
          </a:p>
        </p:txBody>
      </p:sp>
      <p:sp>
        <p:nvSpPr>
          <p:cNvPr id="5" name="TextBox 4"/>
          <p:cNvSpPr txBox="1"/>
          <p:nvPr/>
        </p:nvSpPr>
        <p:spPr>
          <a:xfrm>
            <a:off x="1766886" y="2344084"/>
            <a:ext cx="1257300" cy="830997"/>
          </a:xfrm>
          <a:prstGeom prst="rect">
            <a:avLst/>
          </a:prstGeom>
          <a:noFill/>
        </p:spPr>
        <p:txBody>
          <a:bodyPr wrap="square" rtlCol="0">
            <a:spAutoFit/>
          </a:bodyPr>
          <a:lstStyle/>
          <a:p>
            <a:pPr algn="r"/>
            <a:r>
              <a:rPr lang="tr-TR" sz="1600" b="1" dirty="0">
                <a:solidFill>
                  <a:schemeClr val="tx1">
                    <a:lumMod val="75000"/>
                    <a:lumOff val="25000"/>
                  </a:schemeClr>
                </a:solidFill>
              </a:rPr>
              <a:t>PROMIS Profile </a:t>
            </a:r>
            <a:r>
              <a:rPr lang="tr-TR" sz="1600" b="1" dirty="0" err="1">
                <a:solidFill>
                  <a:schemeClr val="tx1">
                    <a:lumMod val="75000"/>
                    <a:lumOff val="25000"/>
                  </a:schemeClr>
                </a:solidFill>
              </a:rPr>
              <a:t>Domains</a:t>
            </a:r>
            <a:endParaRPr lang="en-US" sz="1600" b="1" dirty="0">
              <a:solidFill>
                <a:schemeClr val="tx1">
                  <a:lumMod val="75000"/>
                  <a:lumOff val="25000"/>
                </a:schemeClr>
              </a:solidFill>
            </a:endParaRPr>
          </a:p>
        </p:txBody>
      </p:sp>
      <p:sp>
        <p:nvSpPr>
          <p:cNvPr id="11" name="TextBox 10"/>
          <p:cNvSpPr txBox="1"/>
          <p:nvPr/>
        </p:nvSpPr>
        <p:spPr>
          <a:xfrm>
            <a:off x="1766886" y="4498723"/>
            <a:ext cx="1257300" cy="830997"/>
          </a:xfrm>
          <a:prstGeom prst="rect">
            <a:avLst/>
          </a:prstGeom>
          <a:noFill/>
        </p:spPr>
        <p:txBody>
          <a:bodyPr wrap="square" rtlCol="0">
            <a:spAutoFit/>
          </a:bodyPr>
          <a:lstStyle/>
          <a:p>
            <a:pPr algn="r"/>
            <a:r>
              <a:rPr lang="tr-TR" sz="1600" b="1" dirty="0">
                <a:solidFill>
                  <a:schemeClr val="tx1">
                    <a:lumMod val="75000"/>
                    <a:lumOff val="25000"/>
                  </a:schemeClr>
                </a:solidFill>
              </a:rPr>
              <a:t>PROMIS </a:t>
            </a:r>
            <a:r>
              <a:rPr lang="tr-TR" sz="1600" b="1" dirty="0" err="1">
                <a:solidFill>
                  <a:schemeClr val="tx1">
                    <a:lumMod val="75000"/>
                    <a:lumOff val="25000"/>
                  </a:schemeClr>
                </a:solidFill>
              </a:rPr>
              <a:t>Additional</a:t>
            </a:r>
            <a:endParaRPr lang="tr-TR" sz="1600" b="1" dirty="0">
              <a:solidFill>
                <a:schemeClr val="tx1">
                  <a:lumMod val="75000"/>
                  <a:lumOff val="25000"/>
                </a:schemeClr>
              </a:solidFill>
            </a:endParaRPr>
          </a:p>
          <a:p>
            <a:pPr algn="r"/>
            <a:r>
              <a:rPr lang="tr-TR" sz="1600" b="1" dirty="0" err="1">
                <a:solidFill>
                  <a:schemeClr val="tx1">
                    <a:lumMod val="75000"/>
                    <a:lumOff val="25000"/>
                  </a:schemeClr>
                </a:solidFill>
              </a:rPr>
              <a:t>Domains</a:t>
            </a:r>
            <a:endParaRPr lang="en-US" sz="1600" b="1" dirty="0">
              <a:solidFill>
                <a:schemeClr val="tx1">
                  <a:lumMod val="75000"/>
                  <a:lumOff val="25000"/>
                </a:schemeClr>
              </a:solidFill>
            </a:endParaRPr>
          </a:p>
        </p:txBody>
      </p:sp>
      <p:sp>
        <p:nvSpPr>
          <p:cNvPr id="12" name="TextBox 11"/>
          <p:cNvSpPr txBox="1"/>
          <p:nvPr/>
        </p:nvSpPr>
        <p:spPr>
          <a:xfrm>
            <a:off x="3067050" y="1371603"/>
            <a:ext cx="2261854" cy="369332"/>
          </a:xfrm>
          <a:prstGeom prst="rect">
            <a:avLst/>
          </a:prstGeom>
          <a:noFill/>
        </p:spPr>
        <p:txBody>
          <a:bodyPr wrap="square" rtlCol="0">
            <a:spAutoFit/>
          </a:bodyPr>
          <a:lstStyle/>
          <a:p>
            <a:pPr algn="ctr"/>
            <a:r>
              <a:rPr lang="tr-TR" b="1">
                <a:solidFill>
                  <a:schemeClr val="accent1"/>
                </a:solidFill>
              </a:rPr>
              <a:t>Physical Health</a:t>
            </a:r>
          </a:p>
        </p:txBody>
      </p:sp>
      <p:sp>
        <p:nvSpPr>
          <p:cNvPr id="13" name="Rectangle 12"/>
          <p:cNvSpPr/>
          <p:nvPr/>
        </p:nvSpPr>
        <p:spPr>
          <a:xfrm>
            <a:off x="5455277" y="1756895"/>
            <a:ext cx="2261854" cy="1870766"/>
          </a:xfrm>
          <a:prstGeom prst="rect">
            <a:avLst/>
          </a:prstGeom>
          <a:solidFill>
            <a:schemeClr val="accent3"/>
          </a:solidFill>
        </p:spPr>
        <p:txBody>
          <a:bodyPr wrap="square" rtlCol="0" anchor="t">
            <a:noAutofit/>
          </a:bodyPr>
          <a:lstStyle/>
          <a:p>
            <a:pPr>
              <a:lnSpc>
                <a:spcPct val="120000"/>
              </a:lnSpc>
              <a:spcAft>
                <a:spcPts val="600"/>
              </a:spcAft>
            </a:pPr>
            <a:r>
              <a:rPr lang="tr-TR" sz="1400">
                <a:solidFill>
                  <a:schemeClr val="bg1"/>
                </a:solidFill>
              </a:rPr>
              <a:t>Depression</a:t>
            </a:r>
          </a:p>
          <a:p>
            <a:pPr>
              <a:lnSpc>
                <a:spcPct val="120000"/>
              </a:lnSpc>
              <a:spcAft>
                <a:spcPts val="600"/>
              </a:spcAft>
            </a:pPr>
            <a:r>
              <a:rPr lang="tr-TR" sz="1400">
                <a:solidFill>
                  <a:schemeClr val="bg1"/>
                </a:solidFill>
              </a:rPr>
              <a:t>Anxiety</a:t>
            </a:r>
            <a:endParaRPr lang="en-US" sz="1400">
              <a:solidFill>
                <a:schemeClr val="bg1"/>
              </a:solidFill>
            </a:endParaRPr>
          </a:p>
        </p:txBody>
      </p:sp>
      <p:sp>
        <p:nvSpPr>
          <p:cNvPr id="14" name="Rectangle 13"/>
          <p:cNvSpPr/>
          <p:nvPr/>
        </p:nvSpPr>
        <p:spPr>
          <a:xfrm>
            <a:off x="5455277" y="3627662"/>
            <a:ext cx="2261854" cy="2573121"/>
          </a:xfrm>
          <a:prstGeom prst="rect">
            <a:avLst/>
          </a:prstGeom>
          <a:solidFill>
            <a:schemeClr val="accent3">
              <a:lumMod val="75000"/>
            </a:schemeClr>
          </a:solidFill>
        </p:spPr>
        <p:txBody>
          <a:bodyPr wrap="square" rtlCol="0" anchor="t">
            <a:noAutofit/>
          </a:bodyPr>
          <a:lstStyle/>
          <a:p>
            <a:pPr>
              <a:spcAft>
                <a:spcPts val="400"/>
              </a:spcAft>
            </a:pPr>
            <a:r>
              <a:rPr lang="tr-TR" sz="1400">
                <a:solidFill>
                  <a:schemeClr val="bg1"/>
                </a:solidFill>
              </a:rPr>
              <a:t>Anger</a:t>
            </a:r>
          </a:p>
          <a:p>
            <a:pPr>
              <a:spcAft>
                <a:spcPts val="400"/>
              </a:spcAft>
            </a:pPr>
            <a:r>
              <a:rPr lang="tr-TR" sz="1400">
                <a:solidFill>
                  <a:schemeClr val="bg1"/>
                </a:solidFill>
              </a:rPr>
              <a:t>Cognitive Function</a:t>
            </a:r>
          </a:p>
          <a:p>
            <a:pPr>
              <a:spcAft>
                <a:spcPts val="400"/>
              </a:spcAft>
            </a:pPr>
            <a:r>
              <a:rPr lang="tr-TR" sz="1400">
                <a:solidFill>
                  <a:schemeClr val="bg1"/>
                </a:solidFill>
              </a:rPr>
              <a:t>Alcohol Use, Consequences, &amp; Expectancies</a:t>
            </a:r>
          </a:p>
          <a:p>
            <a:pPr>
              <a:spcAft>
                <a:spcPts val="400"/>
              </a:spcAft>
            </a:pPr>
            <a:r>
              <a:rPr lang="tr-TR" sz="1400">
                <a:solidFill>
                  <a:schemeClr val="bg1"/>
                </a:solidFill>
              </a:rPr>
              <a:t>Smoking</a:t>
            </a:r>
          </a:p>
          <a:p>
            <a:pPr>
              <a:spcAft>
                <a:spcPts val="400"/>
              </a:spcAft>
            </a:pPr>
            <a:r>
              <a:rPr lang="tr-TR" sz="1400">
                <a:solidFill>
                  <a:schemeClr val="bg1"/>
                </a:solidFill>
              </a:rPr>
              <a:t>Substance Use</a:t>
            </a:r>
          </a:p>
          <a:p>
            <a:pPr>
              <a:spcAft>
                <a:spcPts val="400"/>
              </a:spcAft>
            </a:pPr>
            <a:r>
              <a:rPr lang="tr-TR" sz="1400">
                <a:solidFill>
                  <a:schemeClr val="bg1"/>
                </a:solidFill>
              </a:rPr>
              <a:t>Psychosocial Illness Impact</a:t>
            </a:r>
          </a:p>
          <a:p>
            <a:pPr>
              <a:spcAft>
                <a:spcPts val="400"/>
              </a:spcAft>
            </a:pPr>
            <a:r>
              <a:rPr lang="tr-TR" sz="1400">
                <a:solidFill>
                  <a:schemeClr val="bg1"/>
                </a:solidFill>
              </a:rPr>
              <a:t>Self-efficacy</a:t>
            </a:r>
            <a:endParaRPr lang="en-US" sz="1400">
              <a:solidFill>
                <a:schemeClr val="bg1"/>
              </a:solidFill>
            </a:endParaRPr>
          </a:p>
        </p:txBody>
      </p:sp>
      <p:sp>
        <p:nvSpPr>
          <p:cNvPr id="15" name="TextBox 14"/>
          <p:cNvSpPr txBox="1"/>
          <p:nvPr/>
        </p:nvSpPr>
        <p:spPr>
          <a:xfrm>
            <a:off x="5455277" y="1371603"/>
            <a:ext cx="2261854" cy="369332"/>
          </a:xfrm>
          <a:prstGeom prst="rect">
            <a:avLst/>
          </a:prstGeom>
          <a:noFill/>
        </p:spPr>
        <p:txBody>
          <a:bodyPr wrap="square" rtlCol="0">
            <a:spAutoFit/>
          </a:bodyPr>
          <a:lstStyle/>
          <a:p>
            <a:pPr algn="ctr"/>
            <a:r>
              <a:rPr lang="tr-TR" b="1">
                <a:solidFill>
                  <a:schemeClr val="accent3"/>
                </a:solidFill>
              </a:rPr>
              <a:t>Mental Health</a:t>
            </a:r>
          </a:p>
        </p:txBody>
      </p:sp>
      <p:sp>
        <p:nvSpPr>
          <p:cNvPr id="16" name="Rectangle 15"/>
          <p:cNvSpPr/>
          <p:nvPr/>
        </p:nvSpPr>
        <p:spPr>
          <a:xfrm>
            <a:off x="7843504" y="1756895"/>
            <a:ext cx="2261854" cy="1870766"/>
          </a:xfrm>
          <a:prstGeom prst="rect">
            <a:avLst/>
          </a:prstGeom>
          <a:solidFill>
            <a:schemeClr val="accent4"/>
          </a:solidFill>
        </p:spPr>
        <p:txBody>
          <a:bodyPr wrap="square" rtlCol="0" anchor="t">
            <a:noAutofit/>
          </a:bodyPr>
          <a:lstStyle/>
          <a:p>
            <a:pPr>
              <a:lnSpc>
                <a:spcPct val="120000"/>
              </a:lnSpc>
              <a:spcAft>
                <a:spcPts val="600"/>
              </a:spcAft>
            </a:pPr>
            <a:r>
              <a:rPr lang="tr-TR" sz="1400">
                <a:solidFill>
                  <a:schemeClr val="bg1"/>
                </a:solidFill>
              </a:rPr>
              <a:t>Ability to Participate in Social Roles &amp; Activities</a:t>
            </a:r>
            <a:endParaRPr lang="en-US" sz="1400">
              <a:solidFill>
                <a:schemeClr val="bg1"/>
              </a:solidFill>
            </a:endParaRPr>
          </a:p>
        </p:txBody>
      </p:sp>
      <p:sp>
        <p:nvSpPr>
          <p:cNvPr id="17" name="Rectangle 16"/>
          <p:cNvSpPr/>
          <p:nvPr/>
        </p:nvSpPr>
        <p:spPr>
          <a:xfrm>
            <a:off x="7843504" y="3627662"/>
            <a:ext cx="2261854" cy="2573121"/>
          </a:xfrm>
          <a:prstGeom prst="rect">
            <a:avLst/>
          </a:prstGeom>
          <a:solidFill>
            <a:schemeClr val="accent4">
              <a:lumMod val="75000"/>
            </a:schemeClr>
          </a:solidFill>
        </p:spPr>
        <p:txBody>
          <a:bodyPr wrap="square" rtlCol="0" anchor="t">
            <a:noAutofit/>
          </a:bodyPr>
          <a:lstStyle/>
          <a:p>
            <a:pPr>
              <a:spcAft>
                <a:spcPts val="400"/>
              </a:spcAft>
            </a:pPr>
            <a:r>
              <a:rPr lang="tr-TR" sz="1400">
                <a:solidFill>
                  <a:schemeClr val="bg1"/>
                </a:solidFill>
              </a:rPr>
              <a:t>Satisfaction with Social Roles &amp; Activities</a:t>
            </a:r>
          </a:p>
          <a:p>
            <a:pPr>
              <a:spcAft>
                <a:spcPts val="400"/>
              </a:spcAft>
            </a:pPr>
            <a:r>
              <a:rPr lang="tr-TR" sz="1400">
                <a:solidFill>
                  <a:schemeClr val="bg1"/>
                </a:solidFill>
              </a:rPr>
              <a:t>Social Support</a:t>
            </a:r>
          </a:p>
          <a:p>
            <a:pPr>
              <a:spcAft>
                <a:spcPts val="400"/>
              </a:spcAft>
            </a:pPr>
            <a:r>
              <a:rPr lang="tr-TR" sz="1400">
                <a:solidFill>
                  <a:schemeClr val="bg1"/>
                </a:solidFill>
              </a:rPr>
              <a:t>Social Isolation</a:t>
            </a:r>
          </a:p>
          <a:p>
            <a:pPr>
              <a:spcAft>
                <a:spcPts val="400"/>
              </a:spcAft>
            </a:pPr>
            <a:r>
              <a:rPr lang="tr-TR" sz="1400">
                <a:solidFill>
                  <a:schemeClr val="bg1"/>
                </a:solidFill>
              </a:rPr>
              <a:t>Companionship</a:t>
            </a:r>
            <a:endParaRPr lang="en-US" sz="1400">
              <a:solidFill>
                <a:schemeClr val="bg1"/>
              </a:solidFill>
            </a:endParaRPr>
          </a:p>
        </p:txBody>
      </p:sp>
      <p:sp>
        <p:nvSpPr>
          <p:cNvPr id="18" name="TextBox 17"/>
          <p:cNvSpPr txBox="1"/>
          <p:nvPr/>
        </p:nvSpPr>
        <p:spPr>
          <a:xfrm>
            <a:off x="7843504" y="1371603"/>
            <a:ext cx="2261854" cy="369332"/>
          </a:xfrm>
          <a:prstGeom prst="rect">
            <a:avLst/>
          </a:prstGeom>
          <a:noFill/>
        </p:spPr>
        <p:txBody>
          <a:bodyPr wrap="square" rtlCol="0">
            <a:spAutoFit/>
          </a:bodyPr>
          <a:lstStyle/>
          <a:p>
            <a:pPr algn="ctr"/>
            <a:r>
              <a:rPr lang="tr-TR" b="1">
                <a:solidFill>
                  <a:schemeClr val="accent4"/>
                </a:solidFill>
              </a:rPr>
              <a:t>Social Health</a:t>
            </a:r>
          </a:p>
        </p:txBody>
      </p:sp>
    </p:spTree>
    <p:extLst>
      <p:ext uri="{BB962C8B-B14F-4D97-AF65-F5344CB8AC3E}">
        <p14:creationId xmlns:p14="http://schemas.microsoft.com/office/powerpoint/2010/main" val="4586609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100" y="2634398"/>
            <a:ext cx="4991100" cy="3022056"/>
          </a:xfrm>
        </p:spPr>
        <p:txBody>
          <a:bodyPr/>
          <a:lstStyle/>
          <a:p>
            <a:r>
              <a:rPr lang="en-US" dirty="0"/>
              <a:t>Context – “In the past 7 days”</a:t>
            </a:r>
          </a:p>
          <a:p>
            <a:r>
              <a:rPr lang="en-US" dirty="0"/>
              <a:t>Stem – Focal point</a:t>
            </a:r>
          </a:p>
          <a:p>
            <a:r>
              <a:rPr lang="en-US" dirty="0"/>
              <a:t>Graded Response Model</a:t>
            </a:r>
          </a:p>
          <a:p>
            <a:r>
              <a:rPr lang="en-US" dirty="0"/>
              <a:t>No “correct” answer</a:t>
            </a:r>
          </a:p>
          <a:p>
            <a:pPr marL="0" indent="0">
              <a:buNone/>
            </a:pPr>
            <a:endParaRPr lang="en-US" dirty="0"/>
          </a:p>
        </p:txBody>
      </p:sp>
      <p:sp>
        <p:nvSpPr>
          <p:cNvPr id="2" name="Title 1"/>
          <p:cNvSpPr>
            <a:spLocks noGrp="1"/>
          </p:cNvSpPr>
          <p:nvPr>
            <p:ph type="title"/>
          </p:nvPr>
        </p:nvSpPr>
        <p:spPr>
          <a:xfrm>
            <a:off x="0" y="365125"/>
            <a:ext cx="12192000" cy="1325563"/>
          </a:xfrm>
        </p:spPr>
        <p:txBody>
          <a:bodyPr>
            <a:normAutofit/>
          </a:bodyPr>
          <a:lstStyle/>
          <a:p>
            <a:pPr algn="ctr"/>
            <a:r>
              <a:rPr lang="en-US" dirty="0"/>
              <a:t>PROMIS - Item</a:t>
            </a:r>
          </a:p>
        </p:txBody>
      </p:sp>
      <p:grpSp>
        <p:nvGrpSpPr>
          <p:cNvPr id="6" name="Group 5">
            <a:extLst>
              <a:ext uri="{FF2B5EF4-FFF2-40B4-BE49-F238E27FC236}">
                <a16:creationId xmlns:a16="http://schemas.microsoft.com/office/drawing/2014/main" id="{E6E718CE-0085-A29F-6171-2C4718471429}"/>
              </a:ext>
            </a:extLst>
          </p:cNvPr>
          <p:cNvGrpSpPr/>
          <p:nvPr/>
        </p:nvGrpSpPr>
        <p:grpSpPr>
          <a:xfrm>
            <a:off x="6096000" y="2765023"/>
            <a:ext cx="2116406" cy="2447141"/>
            <a:chOff x="5818619" y="3441481"/>
            <a:chExt cx="2116406" cy="2447141"/>
          </a:xfrm>
        </p:grpSpPr>
        <p:sp>
          <p:nvSpPr>
            <p:cNvPr id="5" name="Rectangle 4"/>
            <p:cNvSpPr/>
            <p:nvPr/>
          </p:nvSpPr>
          <p:spPr>
            <a:xfrm>
              <a:off x="5969136" y="3441481"/>
              <a:ext cx="1962324" cy="2447141"/>
            </a:xfrm>
            <a:prstGeom prst="rect">
              <a:avLst/>
            </a:prstGeom>
            <a:solidFill>
              <a:schemeClr val="bg1">
                <a:lumMod val="95000"/>
              </a:schemeClr>
            </a:solidFill>
          </p:spPr>
          <p:txBody>
            <a:bodyPr wrap="square" rtlCol="0" anchor="ctr">
              <a:noAutofit/>
            </a:bodyPr>
            <a:lstStyle/>
            <a:p>
              <a:pPr algn="ctr">
                <a:lnSpc>
                  <a:spcPct val="120000"/>
                </a:lnSpc>
              </a:pPr>
              <a:endParaRPr lang="en-US" sz="4000"/>
            </a:p>
          </p:txBody>
        </p:sp>
        <p:sp>
          <p:nvSpPr>
            <p:cNvPr id="7" name="Rectangle 6"/>
            <p:cNvSpPr/>
            <p:nvPr/>
          </p:nvSpPr>
          <p:spPr>
            <a:xfrm>
              <a:off x="5818619" y="3490621"/>
              <a:ext cx="1962324" cy="584775"/>
            </a:xfrm>
            <a:prstGeom prst="rect">
              <a:avLst/>
            </a:prstGeom>
          </p:spPr>
          <p:txBody>
            <a:bodyPr wrap="square">
              <a:spAutoFit/>
            </a:bodyPr>
            <a:lstStyle/>
            <a:p>
              <a:pPr algn="ctr"/>
              <a:r>
                <a:rPr lang="en-US" sz="1600" b="1" dirty="0"/>
                <a:t>In the past 7 day</a:t>
              </a:r>
            </a:p>
            <a:p>
              <a:pPr algn="ctr"/>
              <a:r>
                <a:rPr lang="en-US" sz="1600" b="1" dirty="0"/>
                <a:t>I felt </a:t>
              </a:r>
              <a:r>
                <a:rPr lang="tr-TR" sz="1600" b="1" dirty="0" err="1"/>
                <a:t>uneasy</a:t>
              </a:r>
              <a:endParaRPr lang="en-US" sz="1600" b="1" dirty="0"/>
            </a:p>
          </p:txBody>
        </p:sp>
        <p:sp>
          <p:nvSpPr>
            <p:cNvPr id="8" name="Rectangle 7"/>
            <p:cNvSpPr/>
            <p:nvPr/>
          </p:nvSpPr>
          <p:spPr>
            <a:xfrm>
              <a:off x="6347393" y="4167084"/>
              <a:ext cx="1587632" cy="1692771"/>
            </a:xfrm>
            <a:prstGeom prst="rect">
              <a:avLst/>
            </a:prstGeom>
          </p:spPr>
          <p:txBody>
            <a:bodyPr wrap="square">
              <a:spAutoFit/>
            </a:bodyPr>
            <a:lstStyle/>
            <a:p>
              <a:pPr>
                <a:spcAft>
                  <a:spcPts val="600"/>
                </a:spcAft>
              </a:pPr>
              <a:r>
                <a:rPr lang="en-US" sz="1600" dirty="0"/>
                <a:t>Never</a:t>
              </a:r>
            </a:p>
            <a:p>
              <a:pPr>
                <a:spcAft>
                  <a:spcPts val="600"/>
                </a:spcAft>
              </a:pPr>
              <a:r>
                <a:rPr lang="en-US" sz="1600" dirty="0"/>
                <a:t>Rarely</a:t>
              </a:r>
            </a:p>
            <a:p>
              <a:pPr>
                <a:spcAft>
                  <a:spcPts val="600"/>
                </a:spcAft>
              </a:pPr>
              <a:r>
                <a:rPr lang="en-US" sz="1600" dirty="0"/>
                <a:t>Sometimes</a:t>
              </a:r>
            </a:p>
            <a:p>
              <a:pPr>
                <a:spcAft>
                  <a:spcPts val="600"/>
                </a:spcAft>
              </a:pPr>
              <a:r>
                <a:rPr lang="en-US" sz="1600" dirty="0"/>
                <a:t>Often</a:t>
              </a:r>
            </a:p>
            <a:p>
              <a:pPr>
                <a:spcAft>
                  <a:spcPts val="600"/>
                </a:spcAft>
              </a:pPr>
              <a:r>
                <a:rPr lang="en-US" sz="1600" dirty="0"/>
                <a:t>Always</a:t>
              </a:r>
            </a:p>
          </p:txBody>
        </p:sp>
        <p:grpSp>
          <p:nvGrpSpPr>
            <p:cNvPr id="4" name="Group 3">
              <a:extLst>
                <a:ext uri="{FF2B5EF4-FFF2-40B4-BE49-F238E27FC236}">
                  <a16:creationId xmlns:a16="http://schemas.microsoft.com/office/drawing/2014/main" id="{338907AA-BEA6-1F0B-8A41-2EFDB1315173}"/>
                </a:ext>
              </a:extLst>
            </p:cNvPr>
            <p:cNvGrpSpPr/>
            <p:nvPr/>
          </p:nvGrpSpPr>
          <p:grpSpPr>
            <a:xfrm>
              <a:off x="6096000" y="4257018"/>
              <a:ext cx="219844" cy="1512902"/>
              <a:chOff x="2609852" y="4167084"/>
              <a:chExt cx="219844" cy="1512902"/>
            </a:xfrm>
          </p:grpSpPr>
          <p:sp>
            <p:nvSpPr>
              <p:cNvPr id="9" name="Oval 8"/>
              <p:cNvSpPr/>
              <p:nvPr/>
            </p:nvSpPr>
            <p:spPr>
              <a:xfrm flipH="1">
                <a:off x="2609852" y="4167084"/>
                <a:ext cx="219844" cy="231921"/>
              </a:xfrm>
              <a:prstGeom prst="ellipse">
                <a:avLst/>
              </a:prstGeom>
              <a:noFill/>
              <a:ln w="19050">
                <a:solidFill>
                  <a:schemeClr val="tx1"/>
                </a:solidFill>
              </a:ln>
            </p:spPr>
            <p:txBody>
              <a:bodyPr wrap="square" rtlCol="0" anchor="ctr">
                <a:noAutofit/>
              </a:bodyPr>
              <a:lstStyle/>
              <a:p>
                <a:pPr algn="ctr">
                  <a:lnSpc>
                    <a:spcPct val="120000"/>
                  </a:lnSpc>
                </a:pPr>
                <a:endParaRPr lang="en-US" sz="4000"/>
              </a:p>
            </p:txBody>
          </p:sp>
          <p:sp>
            <p:nvSpPr>
              <p:cNvPr id="10" name="Oval 9"/>
              <p:cNvSpPr/>
              <p:nvPr/>
            </p:nvSpPr>
            <p:spPr>
              <a:xfrm flipH="1">
                <a:off x="2609852" y="4487329"/>
                <a:ext cx="219844" cy="231921"/>
              </a:xfrm>
              <a:prstGeom prst="ellipse">
                <a:avLst/>
              </a:prstGeom>
              <a:noFill/>
              <a:ln w="19050">
                <a:solidFill>
                  <a:schemeClr val="tx1"/>
                </a:solidFill>
              </a:ln>
            </p:spPr>
            <p:txBody>
              <a:bodyPr wrap="square" rtlCol="0" anchor="ctr">
                <a:noAutofit/>
              </a:bodyPr>
              <a:lstStyle/>
              <a:p>
                <a:pPr algn="ctr">
                  <a:lnSpc>
                    <a:spcPct val="120000"/>
                  </a:lnSpc>
                </a:pPr>
                <a:endParaRPr lang="en-US" sz="4000"/>
              </a:p>
            </p:txBody>
          </p:sp>
          <p:sp>
            <p:nvSpPr>
              <p:cNvPr id="11" name="Oval 10"/>
              <p:cNvSpPr/>
              <p:nvPr/>
            </p:nvSpPr>
            <p:spPr>
              <a:xfrm flipH="1">
                <a:off x="2609852" y="4807574"/>
                <a:ext cx="219844" cy="231921"/>
              </a:xfrm>
              <a:prstGeom prst="ellipse">
                <a:avLst/>
              </a:prstGeom>
              <a:noFill/>
              <a:ln w="19050">
                <a:solidFill>
                  <a:schemeClr val="tx1"/>
                </a:solidFill>
              </a:ln>
            </p:spPr>
            <p:txBody>
              <a:bodyPr wrap="square" rtlCol="0" anchor="ctr">
                <a:noAutofit/>
              </a:bodyPr>
              <a:lstStyle/>
              <a:p>
                <a:pPr algn="ctr">
                  <a:lnSpc>
                    <a:spcPct val="120000"/>
                  </a:lnSpc>
                </a:pPr>
                <a:endParaRPr lang="en-US" sz="4000"/>
              </a:p>
            </p:txBody>
          </p:sp>
          <p:sp>
            <p:nvSpPr>
              <p:cNvPr id="12" name="Oval 11"/>
              <p:cNvSpPr/>
              <p:nvPr/>
            </p:nvSpPr>
            <p:spPr>
              <a:xfrm flipH="1">
                <a:off x="2609852" y="5127819"/>
                <a:ext cx="219844" cy="231921"/>
              </a:xfrm>
              <a:prstGeom prst="ellipse">
                <a:avLst/>
              </a:prstGeom>
              <a:noFill/>
              <a:ln w="19050">
                <a:solidFill>
                  <a:schemeClr val="tx1"/>
                </a:solidFill>
              </a:ln>
            </p:spPr>
            <p:txBody>
              <a:bodyPr wrap="square" rtlCol="0" anchor="ctr">
                <a:noAutofit/>
              </a:bodyPr>
              <a:lstStyle/>
              <a:p>
                <a:pPr algn="ctr">
                  <a:lnSpc>
                    <a:spcPct val="120000"/>
                  </a:lnSpc>
                </a:pPr>
                <a:endParaRPr lang="en-US" sz="4000"/>
              </a:p>
            </p:txBody>
          </p:sp>
          <p:sp>
            <p:nvSpPr>
              <p:cNvPr id="13" name="Oval 12"/>
              <p:cNvSpPr/>
              <p:nvPr/>
            </p:nvSpPr>
            <p:spPr>
              <a:xfrm flipH="1">
                <a:off x="2609852" y="5448065"/>
                <a:ext cx="219844" cy="231921"/>
              </a:xfrm>
              <a:prstGeom prst="ellipse">
                <a:avLst/>
              </a:prstGeom>
              <a:noFill/>
              <a:ln w="19050">
                <a:solidFill>
                  <a:schemeClr val="tx1"/>
                </a:solidFill>
              </a:ln>
            </p:spPr>
            <p:txBody>
              <a:bodyPr wrap="square" rtlCol="0" anchor="ctr">
                <a:noAutofit/>
              </a:bodyPr>
              <a:lstStyle/>
              <a:p>
                <a:pPr algn="ctr">
                  <a:lnSpc>
                    <a:spcPct val="120000"/>
                  </a:lnSpc>
                </a:pPr>
                <a:endParaRPr lang="en-US" sz="4000"/>
              </a:p>
            </p:txBody>
          </p:sp>
        </p:grpSp>
      </p:grpSp>
    </p:spTree>
    <p:extLst>
      <p:ext uri="{BB962C8B-B14F-4D97-AF65-F5344CB8AC3E}">
        <p14:creationId xmlns:p14="http://schemas.microsoft.com/office/powerpoint/2010/main" val="19023667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081626705"/>
              </p:ext>
            </p:extLst>
          </p:nvPr>
        </p:nvGraphicFramePr>
        <p:xfrm>
          <a:off x="4462900" y="2069550"/>
          <a:ext cx="5645250" cy="36457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08164153"/>
              </p:ext>
            </p:extLst>
          </p:nvPr>
        </p:nvGraphicFramePr>
        <p:xfrm>
          <a:off x="4973633" y="5501572"/>
          <a:ext cx="4395788" cy="1169988"/>
        </p:xfrm>
        <a:graphic>
          <a:graphicData uri="http://schemas.openxmlformats.org/presentationml/2006/ole">
            <mc:AlternateContent xmlns:mc="http://schemas.openxmlformats.org/markup-compatibility/2006">
              <mc:Choice xmlns:v="urn:schemas-microsoft-com:vml" Requires="v">
                <p:oleObj name="Equation" r:id="rId3" imgW="1727200" imgH="457200" progId="Equation.3">
                  <p:embed/>
                </p:oleObj>
              </mc:Choice>
              <mc:Fallback>
                <p:oleObj name="Equation" r:id="rId3" imgW="1727200" imgH="457200" progId="Equation.3">
                  <p:embed/>
                  <p:pic>
                    <p:nvPicPr>
                      <p:cNvPr id="5" name="Object 4"/>
                      <p:cNvPicPr>
                        <a:picLocks noChangeAspect="1" noChangeArrowheads="1"/>
                      </p:cNvPicPr>
                      <p:nvPr/>
                    </p:nvPicPr>
                    <p:blipFill>
                      <a:blip r:embed="rId4"/>
                      <a:srcRect/>
                      <a:stretch>
                        <a:fillRect/>
                      </a:stretch>
                    </p:blipFill>
                    <p:spPr bwMode="auto">
                      <a:xfrm>
                        <a:off x="4973633" y="5501572"/>
                        <a:ext cx="4395788" cy="1169988"/>
                      </a:xfrm>
                      <a:prstGeom prst="rect">
                        <a:avLst/>
                      </a:prstGeom>
                      <a:noFill/>
                    </p:spPr>
                  </p:pic>
                </p:oleObj>
              </mc:Fallback>
            </mc:AlternateContent>
          </a:graphicData>
        </a:graphic>
      </p:graphicFrame>
      <p:sp>
        <p:nvSpPr>
          <p:cNvPr id="3" name="Title 2"/>
          <p:cNvSpPr>
            <a:spLocks noGrp="1"/>
          </p:cNvSpPr>
          <p:nvPr>
            <p:ph type="title"/>
          </p:nvPr>
        </p:nvSpPr>
        <p:spPr>
          <a:xfrm>
            <a:off x="0" y="347413"/>
            <a:ext cx="12192000" cy="1325563"/>
          </a:xfrm>
        </p:spPr>
        <p:txBody>
          <a:bodyPr>
            <a:normAutofit/>
          </a:bodyPr>
          <a:lstStyle/>
          <a:p>
            <a:pPr algn="ctr"/>
            <a:r>
              <a:rPr lang="en-US" dirty="0"/>
              <a:t>IRT Model: 2-PL Graded Response Model</a:t>
            </a:r>
            <a:endParaRPr lang="en-US" sz="3600" dirty="0"/>
          </a:p>
        </p:txBody>
      </p:sp>
      <p:grpSp>
        <p:nvGrpSpPr>
          <p:cNvPr id="2" name="Group 1">
            <a:extLst>
              <a:ext uri="{FF2B5EF4-FFF2-40B4-BE49-F238E27FC236}">
                <a16:creationId xmlns:a16="http://schemas.microsoft.com/office/drawing/2014/main" id="{6EFED241-8E69-4C7F-D5A9-95283B20D8B8}"/>
              </a:ext>
            </a:extLst>
          </p:cNvPr>
          <p:cNvGrpSpPr/>
          <p:nvPr/>
        </p:nvGrpSpPr>
        <p:grpSpPr>
          <a:xfrm>
            <a:off x="1100703" y="2640851"/>
            <a:ext cx="1966294" cy="2503179"/>
            <a:chOff x="2235160" y="2129506"/>
            <a:chExt cx="1966294" cy="2503179"/>
          </a:xfrm>
        </p:grpSpPr>
        <p:sp>
          <p:nvSpPr>
            <p:cNvPr id="7" name="Rectangle 6"/>
            <p:cNvSpPr/>
            <p:nvPr/>
          </p:nvSpPr>
          <p:spPr>
            <a:xfrm>
              <a:off x="2239130" y="2185544"/>
              <a:ext cx="1962324" cy="2447141"/>
            </a:xfrm>
            <a:prstGeom prst="rect">
              <a:avLst/>
            </a:prstGeom>
            <a:solidFill>
              <a:schemeClr val="bg1">
                <a:lumMod val="95000"/>
              </a:schemeClr>
            </a:solidFill>
          </p:spPr>
          <p:txBody>
            <a:bodyPr wrap="square" rtlCol="0" anchor="ctr">
              <a:noAutofit/>
            </a:bodyPr>
            <a:lstStyle/>
            <a:p>
              <a:pPr algn="ctr">
                <a:lnSpc>
                  <a:spcPct val="120000"/>
                </a:lnSpc>
              </a:pPr>
              <a:endParaRPr lang="en-US" sz="4000"/>
            </a:p>
          </p:txBody>
        </p:sp>
        <p:sp>
          <p:nvSpPr>
            <p:cNvPr id="8" name="Rectangle 7"/>
            <p:cNvSpPr/>
            <p:nvPr/>
          </p:nvSpPr>
          <p:spPr>
            <a:xfrm>
              <a:off x="2235160" y="2129506"/>
              <a:ext cx="1962324" cy="584775"/>
            </a:xfrm>
            <a:prstGeom prst="rect">
              <a:avLst/>
            </a:prstGeom>
          </p:spPr>
          <p:txBody>
            <a:bodyPr wrap="square">
              <a:spAutoFit/>
            </a:bodyPr>
            <a:lstStyle/>
            <a:p>
              <a:pPr algn="ctr"/>
              <a:r>
                <a:rPr lang="en-US" sz="1600" b="1" dirty="0"/>
                <a:t>In the past 7 day</a:t>
              </a:r>
            </a:p>
            <a:p>
              <a:pPr algn="ctr"/>
              <a:r>
                <a:rPr lang="en-US" sz="1600" b="1" dirty="0"/>
                <a:t>I felt </a:t>
              </a:r>
              <a:r>
                <a:rPr lang="tr-TR" sz="1600" b="1" dirty="0" err="1"/>
                <a:t>uneasy</a:t>
              </a:r>
              <a:endParaRPr lang="en-US" sz="1600" b="1" dirty="0"/>
            </a:p>
          </p:txBody>
        </p:sp>
        <p:sp>
          <p:nvSpPr>
            <p:cNvPr id="9" name="Rectangle 8"/>
            <p:cNvSpPr/>
            <p:nvPr/>
          </p:nvSpPr>
          <p:spPr>
            <a:xfrm>
              <a:off x="2609852" y="2843291"/>
              <a:ext cx="1587632" cy="1692771"/>
            </a:xfrm>
            <a:prstGeom prst="rect">
              <a:avLst/>
            </a:prstGeom>
          </p:spPr>
          <p:txBody>
            <a:bodyPr wrap="square">
              <a:spAutoFit/>
            </a:bodyPr>
            <a:lstStyle/>
            <a:p>
              <a:pPr>
                <a:spcAft>
                  <a:spcPts val="600"/>
                </a:spcAft>
              </a:pPr>
              <a:r>
                <a:rPr lang="en-US" sz="1600"/>
                <a:t>Never</a:t>
              </a:r>
            </a:p>
            <a:p>
              <a:pPr>
                <a:spcAft>
                  <a:spcPts val="600"/>
                </a:spcAft>
              </a:pPr>
              <a:r>
                <a:rPr lang="en-US" sz="1600"/>
                <a:t>Rarely</a:t>
              </a:r>
            </a:p>
            <a:p>
              <a:pPr>
                <a:spcAft>
                  <a:spcPts val="600"/>
                </a:spcAft>
              </a:pPr>
              <a:r>
                <a:rPr lang="en-US" sz="1600"/>
                <a:t>Sometimes</a:t>
              </a:r>
            </a:p>
            <a:p>
              <a:pPr>
                <a:spcAft>
                  <a:spcPts val="600"/>
                </a:spcAft>
              </a:pPr>
              <a:r>
                <a:rPr lang="en-US" sz="1600"/>
                <a:t>Often</a:t>
              </a:r>
            </a:p>
            <a:p>
              <a:pPr>
                <a:spcAft>
                  <a:spcPts val="600"/>
                </a:spcAft>
              </a:pPr>
              <a:r>
                <a:rPr lang="en-US" sz="1600"/>
                <a:t>Always</a:t>
              </a:r>
            </a:p>
          </p:txBody>
        </p:sp>
        <p:sp>
          <p:nvSpPr>
            <p:cNvPr id="10" name="Oval 9"/>
            <p:cNvSpPr/>
            <p:nvPr/>
          </p:nvSpPr>
          <p:spPr>
            <a:xfrm>
              <a:off x="2452690" y="2931707"/>
              <a:ext cx="157163" cy="157163"/>
            </a:xfrm>
            <a:prstGeom prst="ellipse">
              <a:avLst/>
            </a:prstGeom>
            <a:noFill/>
            <a:ln w="19050">
              <a:solidFill>
                <a:schemeClr val="tx1"/>
              </a:solidFill>
            </a:ln>
          </p:spPr>
          <p:txBody>
            <a:bodyPr wrap="square" rtlCol="0" anchor="ctr">
              <a:noAutofit/>
            </a:bodyPr>
            <a:lstStyle/>
            <a:p>
              <a:pPr algn="ctr">
                <a:lnSpc>
                  <a:spcPct val="120000"/>
                </a:lnSpc>
              </a:pPr>
              <a:endParaRPr lang="en-US" sz="4000"/>
            </a:p>
          </p:txBody>
        </p:sp>
        <p:sp>
          <p:nvSpPr>
            <p:cNvPr id="11" name="Oval 10"/>
            <p:cNvSpPr/>
            <p:nvPr/>
          </p:nvSpPr>
          <p:spPr>
            <a:xfrm>
              <a:off x="2452690" y="3251952"/>
              <a:ext cx="157163" cy="157163"/>
            </a:xfrm>
            <a:prstGeom prst="ellipse">
              <a:avLst/>
            </a:prstGeom>
            <a:noFill/>
            <a:ln w="19050">
              <a:solidFill>
                <a:schemeClr val="tx1"/>
              </a:solidFill>
            </a:ln>
          </p:spPr>
          <p:txBody>
            <a:bodyPr wrap="square" rtlCol="0" anchor="ctr">
              <a:noAutofit/>
            </a:bodyPr>
            <a:lstStyle/>
            <a:p>
              <a:pPr algn="ctr">
                <a:lnSpc>
                  <a:spcPct val="120000"/>
                </a:lnSpc>
              </a:pPr>
              <a:endParaRPr lang="en-US" sz="4000"/>
            </a:p>
          </p:txBody>
        </p:sp>
        <p:sp>
          <p:nvSpPr>
            <p:cNvPr id="12" name="Oval 11"/>
            <p:cNvSpPr/>
            <p:nvPr/>
          </p:nvSpPr>
          <p:spPr>
            <a:xfrm>
              <a:off x="2452690" y="3572197"/>
              <a:ext cx="157163" cy="157163"/>
            </a:xfrm>
            <a:prstGeom prst="ellipse">
              <a:avLst/>
            </a:prstGeom>
            <a:noFill/>
            <a:ln w="19050">
              <a:solidFill>
                <a:schemeClr val="tx1"/>
              </a:solidFill>
            </a:ln>
          </p:spPr>
          <p:txBody>
            <a:bodyPr wrap="square" rtlCol="0" anchor="ctr">
              <a:noAutofit/>
            </a:bodyPr>
            <a:lstStyle/>
            <a:p>
              <a:pPr algn="ctr">
                <a:lnSpc>
                  <a:spcPct val="120000"/>
                </a:lnSpc>
              </a:pPr>
              <a:endParaRPr lang="en-US" sz="4000"/>
            </a:p>
          </p:txBody>
        </p:sp>
        <p:sp>
          <p:nvSpPr>
            <p:cNvPr id="13" name="Oval 12"/>
            <p:cNvSpPr/>
            <p:nvPr/>
          </p:nvSpPr>
          <p:spPr>
            <a:xfrm>
              <a:off x="2452690" y="3892442"/>
              <a:ext cx="157163" cy="157163"/>
            </a:xfrm>
            <a:prstGeom prst="ellipse">
              <a:avLst/>
            </a:prstGeom>
            <a:noFill/>
            <a:ln w="19050">
              <a:solidFill>
                <a:schemeClr val="tx1"/>
              </a:solidFill>
            </a:ln>
          </p:spPr>
          <p:txBody>
            <a:bodyPr wrap="square" rtlCol="0" anchor="ctr">
              <a:noAutofit/>
            </a:bodyPr>
            <a:lstStyle/>
            <a:p>
              <a:pPr algn="ctr">
                <a:lnSpc>
                  <a:spcPct val="120000"/>
                </a:lnSpc>
              </a:pPr>
              <a:endParaRPr lang="en-US" sz="4000"/>
            </a:p>
          </p:txBody>
        </p:sp>
        <p:sp>
          <p:nvSpPr>
            <p:cNvPr id="14" name="Oval 13"/>
            <p:cNvSpPr/>
            <p:nvPr/>
          </p:nvSpPr>
          <p:spPr>
            <a:xfrm>
              <a:off x="2452690" y="4212688"/>
              <a:ext cx="157163" cy="157163"/>
            </a:xfrm>
            <a:prstGeom prst="ellipse">
              <a:avLst/>
            </a:prstGeom>
            <a:noFill/>
            <a:ln w="19050">
              <a:solidFill>
                <a:schemeClr val="tx1"/>
              </a:solidFill>
            </a:ln>
          </p:spPr>
          <p:txBody>
            <a:bodyPr wrap="square" rtlCol="0" anchor="ctr">
              <a:noAutofit/>
            </a:bodyPr>
            <a:lstStyle/>
            <a:p>
              <a:pPr algn="ctr">
                <a:lnSpc>
                  <a:spcPct val="120000"/>
                </a:lnSpc>
              </a:pPr>
              <a:endParaRPr lang="en-US" sz="4000"/>
            </a:p>
          </p:txBody>
        </p:sp>
      </p:grpSp>
    </p:spTree>
    <p:extLst>
      <p:ext uri="{BB962C8B-B14F-4D97-AF65-F5344CB8AC3E}">
        <p14:creationId xmlns:p14="http://schemas.microsoft.com/office/powerpoint/2010/main" val="18584050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34709F-C846-F1EF-3961-318958F1CA99}"/>
              </a:ext>
            </a:extLst>
          </p:cNvPr>
          <p:cNvSpPr txBox="1"/>
          <p:nvPr/>
        </p:nvSpPr>
        <p:spPr>
          <a:xfrm>
            <a:off x="560915" y="2136338"/>
            <a:ext cx="5090948" cy="2585323"/>
          </a:xfrm>
          <a:prstGeom prst="rect">
            <a:avLst/>
          </a:prstGeom>
          <a:noFill/>
        </p:spPr>
        <p:txBody>
          <a:bodyPr wrap="square" rtlCol="0">
            <a:spAutoFit/>
          </a:bodyPr>
          <a:lstStyle/>
          <a:p>
            <a:endParaRPr lang="en-US" dirty="0"/>
          </a:p>
          <a:p>
            <a:endParaRPr lang="en-US" dirty="0"/>
          </a:p>
          <a:p>
            <a:pPr marL="285750" indent="-285750">
              <a:buFont typeface="Arial" panose="020B0604020202020204" pitchFamily="34" charset="0"/>
              <a:buChar char="•"/>
            </a:pPr>
            <a:r>
              <a:rPr lang="en-US" sz="3600" dirty="0"/>
              <a:t>Average item count 25.8</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b="0" i="0" u="none" strike="noStrike" dirty="0">
                <a:solidFill>
                  <a:srgbClr val="000000"/>
                </a:solidFill>
                <a:effectLst/>
                <a:latin typeface="Calibri" panose="020F0502020204030204" pitchFamily="34" charset="0"/>
              </a:rPr>
              <a:t>Median</a:t>
            </a:r>
            <a:r>
              <a:rPr lang="en-US" sz="3600" dirty="0"/>
              <a:t> item count 20</a:t>
            </a:r>
          </a:p>
          <a:p>
            <a:endParaRPr lang="en-US" dirty="0"/>
          </a:p>
        </p:txBody>
      </p:sp>
      <p:sp>
        <p:nvSpPr>
          <p:cNvPr id="3" name="Title 2">
            <a:extLst>
              <a:ext uri="{FF2B5EF4-FFF2-40B4-BE49-F238E27FC236}">
                <a16:creationId xmlns:a16="http://schemas.microsoft.com/office/drawing/2014/main" id="{50131130-0B56-F5C3-7509-24C918636237}"/>
              </a:ext>
            </a:extLst>
          </p:cNvPr>
          <p:cNvSpPr txBox="1">
            <a:spLocks/>
          </p:cNvSpPr>
          <p:nvPr/>
        </p:nvSpPr>
        <p:spPr>
          <a:xfrm>
            <a:off x="0" y="347413"/>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PROMIS Item Banks (N= 349)</a:t>
            </a:r>
          </a:p>
        </p:txBody>
      </p:sp>
      <p:graphicFrame>
        <p:nvGraphicFramePr>
          <p:cNvPr id="5" name="Chart 4">
            <a:extLst>
              <a:ext uri="{FF2B5EF4-FFF2-40B4-BE49-F238E27FC236}">
                <a16:creationId xmlns:a16="http://schemas.microsoft.com/office/drawing/2014/main" id="{DC4F8D9C-C948-17CB-F6D5-CA264FF1B9B3}"/>
              </a:ext>
            </a:extLst>
          </p:cNvPr>
          <p:cNvGraphicFramePr>
            <a:graphicFrameLocks/>
          </p:cNvGraphicFramePr>
          <p:nvPr>
            <p:extLst>
              <p:ext uri="{D42A27DB-BD31-4B8C-83A1-F6EECF244321}">
                <p14:modId xmlns:p14="http://schemas.microsoft.com/office/powerpoint/2010/main" val="221592587"/>
              </p:ext>
            </p:extLst>
          </p:nvPr>
        </p:nvGraphicFramePr>
        <p:xfrm>
          <a:off x="5651863" y="2136338"/>
          <a:ext cx="5762625" cy="3662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389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34709F-C846-F1EF-3961-318958F1CA99}"/>
              </a:ext>
            </a:extLst>
          </p:cNvPr>
          <p:cNvSpPr txBox="1"/>
          <p:nvPr/>
        </p:nvSpPr>
        <p:spPr>
          <a:xfrm>
            <a:off x="1170152" y="2239705"/>
            <a:ext cx="5090948" cy="2585323"/>
          </a:xfrm>
          <a:prstGeom prst="rect">
            <a:avLst/>
          </a:prstGeom>
          <a:noFill/>
        </p:spPr>
        <p:txBody>
          <a:bodyPr wrap="square" rtlCol="0">
            <a:spAutoFit/>
          </a:bodyPr>
          <a:lstStyle/>
          <a:p>
            <a:endParaRPr lang="en-US" dirty="0"/>
          </a:p>
          <a:p>
            <a:endParaRPr lang="en-US" dirty="0"/>
          </a:p>
          <a:p>
            <a:pPr marL="285750" indent="-285750">
              <a:buFont typeface="Arial" panose="020B0604020202020204" pitchFamily="34" charset="0"/>
              <a:buChar char="•"/>
            </a:pPr>
            <a:r>
              <a:rPr lang="en-US" sz="3600" dirty="0"/>
              <a:t>CATs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Fixed length short-forms</a:t>
            </a:r>
          </a:p>
          <a:p>
            <a:endParaRPr lang="en-US" dirty="0"/>
          </a:p>
        </p:txBody>
      </p:sp>
      <p:sp>
        <p:nvSpPr>
          <p:cNvPr id="3" name="Title 2">
            <a:extLst>
              <a:ext uri="{FF2B5EF4-FFF2-40B4-BE49-F238E27FC236}">
                <a16:creationId xmlns:a16="http://schemas.microsoft.com/office/drawing/2014/main" id="{50131130-0B56-F5C3-7509-24C918636237}"/>
              </a:ext>
            </a:extLst>
          </p:cNvPr>
          <p:cNvSpPr txBox="1">
            <a:spLocks/>
          </p:cNvSpPr>
          <p:nvPr/>
        </p:nvSpPr>
        <p:spPr>
          <a:xfrm>
            <a:off x="0" y="347413"/>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PROMIS Administration Options</a:t>
            </a:r>
          </a:p>
        </p:txBody>
      </p:sp>
    </p:spTree>
    <p:extLst>
      <p:ext uri="{BB962C8B-B14F-4D97-AF65-F5344CB8AC3E}">
        <p14:creationId xmlns:p14="http://schemas.microsoft.com/office/powerpoint/2010/main" val="130173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31130-0B56-F5C3-7509-24C918636237}"/>
              </a:ext>
            </a:extLst>
          </p:cNvPr>
          <p:cNvSpPr txBox="1">
            <a:spLocks/>
          </p:cNvSpPr>
          <p:nvPr/>
        </p:nvSpPr>
        <p:spPr>
          <a:xfrm>
            <a:off x="0" y="347413"/>
            <a:ext cx="121920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Information as a metric for choosing administration approach </a:t>
            </a:r>
          </a:p>
        </p:txBody>
      </p:sp>
      <p:sp>
        <p:nvSpPr>
          <p:cNvPr id="4" name="Title 2">
            <a:extLst>
              <a:ext uri="{FF2B5EF4-FFF2-40B4-BE49-F238E27FC236}">
                <a16:creationId xmlns:a16="http://schemas.microsoft.com/office/drawing/2014/main" id="{4AEC01F3-546A-C268-48D0-CBA435B8C24E}"/>
              </a:ext>
            </a:extLst>
          </p:cNvPr>
          <p:cNvSpPr txBox="1">
            <a:spLocks/>
          </p:cNvSpPr>
          <p:nvPr/>
        </p:nvSpPr>
        <p:spPr>
          <a:xfrm>
            <a:off x="12700" y="2684213"/>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Just because we can administer a PROMIS bank as a CAT, </a:t>
            </a:r>
          </a:p>
          <a:p>
            <a:r>
              <a:rPr lang="en-US" sz="4000" dirty="0"/>
              <a:t>is it beneficial? </a:t>
            </a:r>
          </a:p>
        </p:txBody>
      </p:sp>
    </p:spTree>
    <p:extLst>
      <p:ext uri="{BB962C8B-B14F-4D97-AF65-F5344CB8AC3E}">
        <p14:creationId xmlns:p14="http://schemas.microsoft.com/office/powerpoint/2010/main" val="3340891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1285</Words>
  <Application>Microsoft Macintosh PowerPoint</Application>
  <PresentationFormat>Widescreen</PresentationFormat>
  <Paragraphs>166</Paragraphs>
  <Slides>25</Slides>
  <Notes>10</Notes>
  <HiddenSlides>4</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Calibri Light</vt:lpstr>
      <vt:lpstr>Droid Sans</vt:lpstr>
      <vt:lpstr>Office Theme</vt:lpstr>
      <vt:lpstr>Equation</vt:lpstr>
      <vt:lpstr>CAT Potential of PROMIS Depression and Physical Function Item Banks</vt:lpstr>
      <vt:lpstr>What is PROMIS?</vt:lpstr>
      <vt:lpstr>PROMIS – Target Audience</vt:lpstr>
      <vt:lpstr>PROMIS - Domains</vt:lpstr>
      <vt:lpstr>PROMIS - Item</vt:lpstr>
      <vt:lpstr>IRT Model: 2-PL Graded Response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Attainable Information after Best k Items (i.e. Sim CAT) at each Trait Level</vt:lpstr>
      <vt:lpstr>Attainable Standard Error of Measurement</vt:lpstr>
      <vt:lpstr>PowerPoint Presentation</vt:lpstr>
      <vt:lpstr>Proportion of Full Bank Information</vt:lpstr>
      <vt:lpstr>Information comparison between administration approaches</vt:lpstr>
      <vt:lpstr>Information of Fixed-Item Short Form Relative to Sim. CAT</vt:lpstr>
      <vt:lpstr>Number of CAT Items Needed to Reach Same Precision as Short Form</vt:lpstr>
      <vt:lpstr>Thoughts and/or suggestions ….</vt:lpstr>
      <vt:lpstr>Relative Number of Items for CAT with Same Precision as Short Form</vt:lpstr>
      <vt:lpstr>Information Relative to Full Bank: Cat vs. Short form</vt:lpstr>
      <vt:lpstr>Item Bank Information and Trait Distribution in Orthopedic Patients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Bass</dc:creator>
  <cp:lastModifiedBy>Michael Bass</cp:lastModifiedBy>
  <cp:revision>40</cp:revision>
  <dcterms:created xsi:type="dcterms:W3CDTF">2022-10-25T18:47:00Z</dcterms:created>
  <dcterms:modified xsi:type="dcterms:W3CDTF">2022-11-04T00:41:24Z</dcterms:modified>
</cp:coreProperties>
</file>