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notesSlides/notesSlide7.xml" ContentType="application/vnd.openxmlformats-officedocument.presentationml.notesSlide+xml"/>
  <Override PartName="/ppt/diagrams/data4.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5.xml" ContentType="application/vnd.openxmlformats-officedocument.drawingml.diagramData+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Lst>
  <p:notesMasterIdLst>
    <p:notesMasterId r:id="rId15"/>
  </p:notesMasterIdLst>
  <p:sldIdLst>
    <p:sldId id="256" r:id="rId2"/>
    <p:sldId id="258" r:id="rId3"/>
    <p:sldId id="259" r:id="rId4"/>
    <p:sldId id="260" r:id="rId5"/>
    <p:sldId id="279" r:id="rId6"/>
    <p:sldId id="274" r:id="rId7"/>
    <p:sldId id="285" r:id="rId8"/>
    <p:sldId id="281" r:id="rId9"/>
    <p:sldId id="282" r:id="rId10"/>
    <p:sldId id="283" r:id="rId11"/>
    <p:sldId id="284" r:id="rId12"/>
    <p:sldId id="286" r:id="rId13"/>
    <p:sldId id="28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2096F6-B974-E473-B4FB-1BE80DC8A98D}" name="Daniel Bolt" initials="DB" userId="Daniel Bolt"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1"/>
    <p:restoredTop sz="79534"/>
  </p:normalViewPr>
  <p:slideViewPr>
    <p:cSldViewPr snapToGrid="0" snapToObjects="1">
      <p:cViewPr>
        <p:scale>
          <a:sx n="90" d="100"/>
          <a:sy n="90" d="100"/>
        </p:scale>
        <p:origin x="103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5.png"/><Relationship Id="rId1" Type="http://schemas.openxmlformats.org/officeDocument/2006/relationships/image" Target="../media/image14.png"/><Relationship Id="rId5" Type="http://schemas.openxmlformats.org/officeDocument/2006/relationships/image" Target="../media/image20.png"/><Relationship Id="rId4" Type="http://schemas.openxmlformats.org/officeDocument/2006/relationships/image" Target="../media/image19.pn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5.png"/><Relationship Id="rId1" Type="http://schemas.openxmlformats.org/officeDocument/2006/relationships/image" Target="../media/image14.png"/><Relationship Id="rId5" Type="http://schemas.openxmlformats.org/officeDocument/2006/relationships/image" Target="../media/image20.png"/><Relationship Id="rId4"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A603F8-7C43-402F-B8E8-38A356422E24}" type="doc">
      <dgm:prSet loTypeId="urn:microsoft.com/office/officeart/2018/2/layout/IconVerticalSolidList" loCatId="icon" qsTypeId="urn:microsoft.com/office/officeart/2005/8/quickstyle/simple1" qsCatId="simple" csTypeId="urn:microsoft.com/office/officeart/2005/8/colors/colorful3" csCatId="colorful" phldr="1"/>
      <dgm:spPr/>
      <dgm:t>
        <a:bodyPr/>
        <a:lstStyle/>
        <a:p>
          <a:endParaRPr lang="en-US"/>
        </a:p>
      </dgm:t>
    </dgm:pt>
    <dgm:pt modelId="{364FED4B-8142-4E31-808C-D6BA4035537C}">
      <dgm:prSet custT="1"/>
      <dgm:spPr/>
      <dgm:t>
        <a:bodyPr/>
        <a:lstStyle/>
        <a:p>
          <a:pPr>
            <a:lnSpc>
              <a:spcPct val="100000"/>
            </a:lnSpc>
          </a:pPr>
          <a:r>
            <a:rPr lang="en-US" sz="2200" b="0" dirty="0">
              <a:latin typeface="Futura Medium" panose="020B0602020204020303" pitchFamily="34" charset="-79"/>
              <a:cs typeface="Futura Medium" panose="020B0602020204020303" pitchFamily="34" charset="-79"/>
            </a:rPr>
            <a:t>Traditional item response theory (IRT) models, like the 2PL, are often </a:t>
          </a:r>
          <a:r>
            <a:rPr lang="en-US" sz="2200" b="0" u="sng" dirty="0">
              <a:highlight>
                <a:srgbClr val="FFFF00"/>
              </a:highlight>
              <a:latin typeface="Futura Medium" panose="020B0602020204020303" pitchFamily="34" charset="-79"/>
              <a:cs typeface="Futura Medium" panose="020B0602020204020303" pitchFamily="34" charset="-79"/>
            </a:rPr>
            <a:t>indiscriminately</a:t>
          </a:r>
          <a:r>
            <a:rPr lang="en-US" sz="2200" b="0" dirty="0">
              <a:latin typeface="Futura Medium" panose="020B0602020204020303" pitchFamily="34" charset="-79"/>
              <a:cs typeface="Futura Medium" panose="020B0602020204020303" pitchFamily="34" charset="-79"/>
            </a:rPr>
            <a:t> applied to tests with dichotomously scored items. </a:t>
          </a:r>
        </a:p>
      </dgm:t>
    </dgm:pt>
    <dgm:pt modelId="{E4389EC6-9514-4846-B256-B2F0A9EA80C4}" type="parTrans" cxnId="{0F6A8C0F-9CAA-4FC1-BFB3-68B00DE8418A}">
      <dgm:prSet/>
      <dgm:spPr/>
      <dgm:t>
        <a:bodyPr/>
        <a:lstStyle/>
        <a:p>
          <a:endParaRPr lang="en-US"/>
        </a:p>
      </dgm:t>
    </dgm:pt>
    <dgm:pt modelId="{F14D7682-0FF2-420F-9BBB-D124B97838FE}" type="sibTrans" cxnId="{0F6A8C0F-9CAA-4FC1-BFB3-68B00DE8418A}">
      <dgm:prSet/>
      <dgm:spPr/>
      <dgm:t>
        <a:bodyPr/>
        <a:lstStyle/>
        <a:p>
          <a:endParaRPr lang="en-US"/>
        </a:p>
      </dgm:t>
    </dgm:pt>
    <dgm:pt modelId="{4550C7C0-4BC2-494C-963E-A594C26C6BA7}">
      <dgm:prSet custT="1"/>
      <dgm:spPr/>
      <dgm:t>
        <a:bodyPr/>
        <a:lstStyle/>
        <a:p>
          <a:pPr>
            <a:lnSpc>
              <a:spcPct val="100000"/>
            </a:lnSpc>
          </a:pPr>
          <a:r>
            <a:rPr lang="en-US" sz="2200" dirty="0">
              <a:latin typeface="Futura Medium" panose="020B0602020204020303" pitchFamily="34" charset="-79"/>
              <a:cs typeface="Futura Medium" panose="020B0602020204020303" pitchFamily="34" charset="-79"/>
            </a:rPr>
            <a:t>However, the </a:t>
          </a:r>
          <a:r>
            <a:rPr lang="en-US" sz="2200" u="sng" dirty="0">
              <a:highlight>
                <a:srgbClr val="FFFF00"/>
              </a:highlight>
              <a:latin typeface="Futura Medium" panose="020B0602020204020303" pitchFamily="34" charset="-79"/>
              <a:cs typeface="Futura Medium" panose="020B0602020204020303" pitchFamily="34" charset="-79"/>
            </a:rPr>
            <a:t>wide variety of forms of response process</a:t>
          </a:r>
          <a:r>
            <a:rPr lang="en-US" sz="2200" dirty="0">
              <a:latin typeface="Futura Medium" panose="020B0602020204020303" pitchFamily="34" charset="-79"/>
              <a:cs typeface="Futura Medium" panose="020B0602020204020303" pitchFamily="34" charset="-79"/>
            </a:rPr>
            <a:t> that may underlie such items raise concerns about the universal appropriateness of the traditional logistic/normal functional form. </a:t>
          </a:r>
        </a:p>
      </dgm:t>
    </dgm:pt>
    <dgm:pt modelId="{11ECF298-A387-47F7-94A1-AA7249346417}" type="parTrans" cxnId="{94EF5F34-0624-4EBB-8948-E2E5BB0DEEAE}">
      <dgm:prSet/>
      <dgm:spPr/>
      <dgm:t>
        <a:bodyPr/>
        <a:lstStyle/>
        <a:p>
          <a:endParaRPr lang="en-US"/>
        </a:p>
      </dgm:t>
    </dgm:pt>
    <dgm:pt modelId="{30F8D2E9-0CE6-4B1D-8D15-024E29AF5B21}" type="sibTrans" cxnId="{94EF5F34-0624-4EBB-8948-E2E5BB0DEEAE}">
      <dgm:prSet/>
      <dgm:spPr/>
      <dgm:t>
        <a:bodyPr/>
        <a:lstStyle/>
        <a:p>
          <a:endParaRPr lang="en-US"/>
        </a:p>
      </dgm:t>
    </dgm:pt>
    <dgm:pt modelId="{22EB5040-12EE-4031-A1D6-BE30D07BE7BB}">
      <dgm:prSet custT="1"/>
      <dgm:spPr/>
      <dgm:t>
        <a:bodyPr/>
        <a:lstStyle/>
        <a:p>
          <a:pPr>
            <a:lnSpc>
              <a:spcPct val="100000"/>
            </a:lnSpc>
          </a:pPr>
          <a:r>
            <a:rPr lang="en-US" sz="2200" b="0" dirty="0">
              <a:latin typeface="Futura Medium" panose="020B0602020204020303" pitchFamily="34" charset="-79"/>
              <a:cs typeface="Futura Medium" panose="020B0602020204020303" pitchFamily="34" charset="-79"/>
            </a:rPr>
            <a:t>In this investigation we examine the application of 2PL to an author recognition test (ART) where its appropriateness may be suspect.</a:t>
          </a:r>
        </a:p>
      </dgm:t>
    </dgm:pt>
    <dgm:pt modelId="{C4B4CD65-E3D9-4C09-A06E-8074AF43B937}" type="parTrans" cxnId="{3BFF163C-1963-4E11-A0F7-6BB8EAC17B82}">
      <dgm:prSet/>
      <dgm:spPr/>
      <dgm:t>
        <a:bodyPr/>
        <a:lstStyle/>
        <a:p>
          <a:endParaRPr lang="en-US"/>
        </a:p>
      </dgm:t>
    </dgm:pt>
    <dgm:pt modelId="{094FCA8A-94CE-44DB-A739-4854448E746B}" type="sibTrans" cxnId="{3BFF163C-1963-4E11-A0F7-6BB8EAC17B82}">
      <dgm:prSet/>
      <dgm:spPr/>
      <dgm:t>
        <a:bodyPr/>
        <a:lstStyle/>
        <a:p>
          <a:endParaRPr lang="en-US"/>
        </a:p>
      </dgm:t>
    </dgm:pt>
    <dgm:pt modelId="{5A01AFB5-282D-4107-AF52-577A400A2AE8}" type="pres">
      <dgm:prSet presAssocID="{6CA603F8-7C43-402F-B8E8-38A356422E24}" presName="root" presStyleCnt="0">
        <dgm:presLayoutVars>
          <dgm:dir/>
          <dgm:resizeHandles val="exact"/>
        </dgm:presLayoutVars>
      </dgm:prSet>
      <dgm:spPr/>
    </dgm:pt>
    <dgm:pt modelId="{7CB9C0E4-E718-4C8D-A8BE-0D539F5CBDE6}" type="pres">
      <dgm:prSet presAssocID="{364FED4B-8142-4E31-808C-D6BA4035537C}" presName="compNode" presStyleCnt="0"/>
      <dgm:spPr/>
    </dgm:pt>
    <dgm:pt modelId="{D89FB4E6-7AD6-4524-BDD6-71E3D7377FDE}" type="pres">
      <dgm:prSet presAssocID="{364FED4B-8142-4E31-808C-D6BA4035537C}" presName="bgRect" presStyleLbl="bgShp" presStyleIdx="0" presStyleCnt="3"/>
      <dgm:spPr/>
    </dgm:pt>
    <dgm:pt modelId="{0F7FEC0A-A56E-4366-BE6B-C5FDDF17679E}" type="pres">
      <dgm:prSet presAssocID="{364FED4B-8142-4E31-808C-D6BA4035537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rain in head with solid fill"/>
        </a:ext>
      </dgm:extLst>
    </dgm:pt>
    <dgm:pt modelId="{5F846590-26A7-474E-9EF1-6CC0CC78219D}" type="pres">
      <dgm:prSet presAssocID="{364FED4B-8142-4E31-808C-D6BA4035537C}" presName="spaceRect" presStyleCnt="0"/>
      <dgm:spPr/>
    </dgm:pt>
    <dgm:pt modelId="{1ADC163B-1A97-4504-9CE4-1A46C868CD57}" type="pres">
      <dgm:prSet presAssocID="{364FED4B-8142-4E31-808C-D6BA4035537C}" presName="parTx" presStyleLbl="revTx" presStyleIdx="0" presStyleCnt="3">
        <dgm:presLayoutVars>
          <dgm:chMax val="0"/>
          <dgm:chPref val="0"/>
        </dgm:presLayoutVars>
      </dgm:prSet>
      <dgm:spPr/>
    </dgm:pt>
    <dgm:pt modelId="{FA504D39-FE57-4290-B8A8-57E9EEFB9059}" type="pres">
      <dgm:prSet presAssocID="{F14D7682-0FF2-420F-9BBB-D124B97838FE}" presName="sibTrans" presStyleCnt="0"/>
      <dgm:spPr/>
    </dgm:pt>
    <dgm:pt modelId="{AE71AB27-096A-4B03-9EE6-38FDFE1866DD}" type="pres">
      <dgm:prSet presAssocID="{4550C7C0-4BC2-494C-963E-A594C26C6BA7}" presName="compNode" presStyleCnt="0"/>
      <dgm:spPr/>
    </dgm:pt>
    <dgm:pt modelId="{270567DB-3CA8-4573-871B-36BDCD7C667B}" type="pres">
      <dgm:prSet presAssocID="{4550C7C0-4BC2-494C-963E-A594C26C6BA7}" presName="bgRect" presStyleLbl="bgShp" presStyleIdx="1" presStyleCnt="3"/>
      <dgm:spPr/>
    </dgm:pt>
    <dgm:pt modelId="{F7930BC1-1DBF-41A7-9BF3-78809E8AA02D}" type="pres">
      <dgm:prSet presAssocID="{4550C7C0-4BC2-494C-963E-A594C26C6BA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Question Mark with solid fill"/>
        </a:ext>
      </dgm:extLst>
    </dgm:pt>
    <dgm:pt modelId="{69A35DDD-7EF2-44EA-AE33-B8B9B1F36347}" type="pres">
      <dgm:prSet presAssocID="{4550C7C0-4BC2-494C-963E-A594C26C6BA7}" presName="spaceRect" presStyleCnt="0"/>
      <dgm:spPr/>
    </dgm:pt>
    <dgm:pt modelId="{A89F9E4B-8B8E-4DDF-9952-37AFDCA2149D}" type="pres">
      <dgm:prSet presAssocID="{4550C7C0-4BC2-494C-963E-A594C26C6BA7}" presName="parTx" presStyleLbl="revTx" presStyleIdx="1" presStyleCnt="3">
        <dgm:presLayoutVars>
          <dgm:chMax val="0"/>
          <dgm:chPref val="0"/>
        </dgm:presLayoutVars>
      </dgm:prSet>
      <dgm:spPr/>
    </dgm:pt>
    <dgm:pt modelId="{4F6F5ABA-E1A9-4439-B5D3-B8E135E3CDE9}" type="pres">
      <dgm:prSet presAssocID="{30F8D2E9-0CE6-4B1D-8D15-024E29AF5B21}" presName="sibTrans" presStyleCnt="0"/>
      <dgm:spPr/>
    </dgm:pt>
    <dgm:pt modelId="{EAB0725C-2E66-483C-A1A6-36D14852D6B9}" type="pres">
      <dgm:prSet presAssocID="{22EB5040-12EE-4031-A1D6-BE30D07BE7BB}" presName="compNode" presStyleCnt="0"/>
      <dgm:spPr/>
    </dgm:pt>
    <dgm:pt modelId="{2E0F49E1-5483-4DA0-96BF-AD1D6CFAC268}" type="pres">
      <dgm:prSet presAssocID="{22EB5040-12EE-4031-A1D6-BE30D07BE7BB}" presName="bgRect" presStyleLbl="bgShp" presStyleIdx="2" presStyleCnt="3"/>
      <dgm:spPr/>
    </dgm:pt>
    <dgm:pt modelId="{4D4247F8-3925-4FB6-BB84-1B4A5A5C3BDC}" type="pres">
      <dgm:prSet presAssocID="{22EB5040-12EE-4031-A1D6-BE30D07BE7BB}" presName="iconRect" presStyleLbl="node1" presStyleIdx="2" presStyleCnt="3" custAng="0"/>
      <dgm:spPr>
        <a:blipFill>
          <a:blip xmlns:r="http://schemas.openxmlformats.org/officeDocument/2006/relationships" r:embed="rId5"/>
          <a:srcRect/>
          <a:stretch>
            <a:fillRect/>
          </a:stretch>
        </a:blipFill>
      </dgm:spPr>
    </dgm:pt>
    <dgm:pt modelId="{29AE1B0A-0A3B-447A-B60D-C41A044B96C0}" type="pres">
      <dgm:prSet presAssocID="{22EB5040-12EE-4031-A1D6-BE30D07BE7BB}" presName="spaceRect" presStyleCnt="0"/>
      <dgm:spPr/>
    </dgm:pt>
    <dgm:pt modelId="{38ABCA64-CD5A-4FD8-AE65-A3C9BA5687F3}" type="pres">
      <dgm:prSet presAssocID="{22EB5040-12EE-4031-A1D6-BE30D07BE7BB}" presName="parTx" presStyleLbl="revTx" presStyleIdx="2" presStyleCnt="3">
        <dgm:presLayoutVars>
          <dgm:chMax val="0"/>
          <dgm:chPref val="0"/>
        </dgm:presLayoutVars>
      </dgm:prSet>
      <dgm:spPr/>
    </dgm:pt>
  </dgm:ptLst>
  <dgm:cxnLst>
    <dgm:cxn modelId="{2DD4DB05-BECB-AD40-BC93-25DB90E592FB}" type="presOf" srcId="{364FED4B-8142-4E31-808C-D6BA4035537C}" destId="{1ADC163B-1A97-4504-9CE4-1A46C868CD57}" srcOrd="0" destOrd="0" presId="urn:microsoft.com/office/officeart/2018/2/layout/IconVerticalSolidList"/>
    <dgm:cxn modelId="{0F6A8C0F-9CAA-4FC1-BFB3-68B00DE8418A}" srcId="{6CA603F8-7C43-402F-B8E8-38A356422E24}" destId="{364FED4B-8142-4E31-808C-D6BA4035537C}" srcOrd="0" destOrd="0" parTransId="{E4389EC6-9514-4846-B256-B2F0A9EA80C4}" sibTransId="{F14D7682-0FF2-420F-9BBB-D124B97838FE}"/>
    <dgm:cxn modelId="{94EF5F34-0624-4EBB-8948-E2E5BB0DEEAE}" srcId="{6CA603F8-7C43-402F-B8E8-38A356422E24}" destId="{4550C7C0-4BC2-494C-963E-A594C26C6BA7}" srcOrd="1" destOrd="0" parTransId="{11ECF298-A387-47F7-94A1-AA7249346417}" sibTransId="{30F8D2E9-0CE6-4B1D-8D15-024E29AF5B21}"/>
    <dgm:cxn modelId="{3BFF163C-1963-4E11-A0F7-6BB8EAC17B82}" srcId="{6CA603F8-7C43-402F-B8E8-38A356422E24}" destId="{22EB5040-12EE-4031-A1D6-BE30D07BE7BB}" srcOrd="2" destOrd="0" parTransId="{C4B4CD65-E3D9-4C09-A06E-8074AF43B937}" sibTransId="{094FCA8A-94CE-44DB-A739-4854448E746B}"/>
    <dgm:cxn modelId="{AC0E6251-271F-4A42-9493-48287196FCED}" type="presOf" srcId="{4550C7C0-4BC2-494C-963E-A594C26C6BA7}" destId="{A89F9E4B-8B8E-4DDF-9952-37AFDCA2149D}" srcOrd="0" destOrd="0" presId="urn:microsoft.com/office/officeart/2018/2/layout/IconVerticalSolidList"/>
    <dgm:cxn modelId="{8F04E662-E3FD-9848-B00E-6309F2E0C9EE}" type="presOf" srcId="{6CA603F8-7C43-402F-B8E8-38A356422E24}" destId="{5A01AFB5-282D-4107-AF52-577A400A2AE8}" srcOrd="0" destOrd="0" presId="urn:microsoft.com/office/officeart/2018/2/layout/IconVerticalSolidList"/>
    <dgm:cxn modelId="{1CA0787E-0C79-D64F-9545-54E10D17A2E7}" type="presOf" srcId="{22EB5040-12EE-4031-A1D6-BE30D07BE7BB}" destId="{38ABCA64-CD5A-4FD8-AE65-A3C9BA5687F3}" srcOrd="0" destOrd="0" presId="urn:microsoft.com/office/officeart/2018/2/layout/IconVerticalSolidList"/>
    <dgm:cxn modelId="{2723C7CD-F177-644D-A76E-B519623B7059}" type="presParOf" srcId="{5A01AFB5-282D-4107-AF52-577A400A2AE8}" destId="{7CB9C0E4-E718-4C8D-A8BE-0D539F5CBDE6}" srcOrd="0" destOrd="0" presId="urn:microsoft.com/office/officeart/2018/2/layout/IconVerticalSolidList"/>
    <dgm:cxn modelId="{6FD842AB-6BBD-C945-B750-0949B92AFC7A}" type="presParOf" srcId="{7CB9C0E4-E718-4C8D-A8BE-0D539F5CBDE6}" destId="{D89FB4E6-7AD6-4524-BDD6-71E3D7377FDE}" srcOrd="0" destOrd="0" presId="urn:microsoft.com/office/officeart/2018/2/layout/IconVerticalSolidList"/>
    <dgm:cxn modelId="{8382F440-886E-5A4E-ADCC-06DACF58CAEF}" type="presParOf" srcId="{7CB9C0E4-E718-4C8D-A8BE-0D539F5CBDE6}" destId="{0F7FEC0A-A56E-4366-BE6B-C5FDDF17679E}" srcOrd="1" destOrd="0" presId="urn:microsoft.com/office/officeart/2018/2/layout/IconVerticalSolidList"/>
    <dgm:cxn modelId="{7B2A8CA6-A0CD-E143-9209-1D7DE87859DF}" type="presParOf" srcId="{7CB9C0E4-E718-4C8D-A8BE-0D539F5CBDE6}" destId="{5F846590-26A7-474E-9EF1-6CC0CC78219D}" srcOrd="2" destOrd="0" presId="urn:microsoft.com/office/officeart/2018/2/layout/IconVerticalSolidList"/>
    <dgm:cxn modelId="{55671921-D803-814E-A92D-AC5BF1F11BD6}" type="presParOf" srcId="{7CB9C0E4-E718-4C8D-A8BE-0D539F5CBDE6}" destId="{1ADC163B-1A97-4504-9CE4-1A46C868CD57}" srcOrd="3" destOrd="0" presId="urn:microsoft.com/office/officeart/2018/2/layout/IconVerticalSolidList"/>
    <dgm:cxn modelId="{DC0A3433-2C62-C747-80FB-18669F0301B7}" type="presParOf" srcId="{5A01AFB5-282D-4107-AF52-577A400A2AE8}" destId="{FA504D39-FE57-4290-B8A8-57E9EEFB9059}" srcOrd="1" destOrd="0" presId="urn:microsoft.com/office/officeart/2018/2/layout/IconVerticalSolidList"/>
    <dgm:cxn modelId="{1472C492-F4D0-4649-8E56-FFFB625F2C06}" type="presParOf" srcId="{5A01AFB5-282D-4107-AF52-577A400A2AE8}" destId="{AE71AB27-096A-4B03-9EE6-38FDFE1866DD}" srcOrd="2" destOrd="0" presId="urn:microsoft.com/office/officeart/2018/2/layout/IconVerticalSolidList"/>
    <dgm:cxn modelId="{3A6FCD29-6412-7540-82AD-C3539D5A4C81}" type="presParOf" srcId="{AE71AB27-096A-4B03-9EE6-38FDFE1866DD}" destId="{270567DB-3CA8-4573-871B-36BDCD7C667B}" srcOrd="0" destOrd="0" presId="urn:microsoft.com/office/officeart/2018/2/layout/IconVerticalSolidList"/>
    <dgm:cxn modelId="{02A0EC51-0ED4-8F4D-BC69-7960B0E241C7}" type="presParOf" srcId="{AE71AB27-096A-4B03-9EE6-38FDFE1866DD}" destId="{F7930BC1-1DBF-41A7-9BF3-78809E8AA02D}" srcOrd="1" destOrd="0" presId="urn:microsoft.com/office/officeart/2018/2/layout/IconVerticalSolidList"/>
    <dgm:cxn modelId="{53675517-15BF-C440-9100-0A2D983CADCB}" type="presParOf" srcId="{AE71AB27-096A-4B03-9EE6-38FDFE1866DD}" destId="{69A35DDD-7EF2-44EA-AE33-B8B9B1F36347}" srcOrd="2" destOrd="0" presId="urn:microsoft.com/office/officeart/2018/2/layout/IconVerticalSolidList"/>
    <dgm:cxn modelId="{2299D815-95B8-3B4C-8B24-F9C4C42B4147}" type="presParOf" srcId="{AE71AB27-096A-4B03-9EE6-38FDFE1866DD}" destId="{A89F9E4B-8B8E-4DDF-9952-37AFDCA2149D}" srcOrd="3" destOrd="0" presId="urn:microsoft.com/office/officeart/2018/2/layout/IconVerticalSolidList"/>
    <dgm:cxn modelId="{DFB13D2E-07EF-B44F-B194-D664041AAD3A}" type="presParOf" srcId="{5A01AFB5-282D-4107-AF52-577A400A2AE8}" destId="{4F6F5ABA-E1A9-4439-B5D3-B8E135E3CDE9}" srcOrd="3" destOrd="0" presId="urn:microsoft.com/office/officeart/2018/2/layout/IconVerticalSolidList"/>
    <dgm:cxn modelId="{D77620D1-E853-BB43-93BD-D779BC0BB0C8}" type="presParOf" srcId="{5A01AFB5-282D-4107-AF52-577A400A2AE8}" destId="{EAB0725C-2E66-483C-A1A6-36D14852D6B9}" srcOrd="4" destOrd="0" presId="urn:microsoft.com/office/officeart/2018/2/layout/IconVerticalSolidList"/>
    <dgm:cxn modelId="{D5ECD58C-5718-AF40-9857-6AC1D5526F04}" type="presParOf" srcId="{EAB0725C-2E66-483C-A1A6-36D14852D6B9}" destId="{2E0F49E1-5483-4DA0-96BF-AD1D6CFAC268}" srcOrd="0" destOrd="0" presId="urn:microsoft.com/office/officeart/2018/2/layout/IconVerticalSolidList"/>
    <dgm:cxn modelId="{EE0FB998-E58B-254E-B526-4D30F0D1C3A8}" type="presParOf" srcId="{EAB0725C-2E66-483C-A1A6-36D14852D6B9}" destId="{4D4247F8-3925-4FB6-BB84-1B4A5A5C3BDC}" srcOrd="1" destOrd="0" presId="urn:microsoft.com/office/officeart/2018/2/layout/IconVerticalSolidList"/>
    <dgm:cxn modelId="{96575BBF-D663-254B-A692-9513E567BDBA}" type="presParOf" srcId="{EAB0725C-2E66-483C-A1A6-36D14852D6B9}" destId="{29AE1B0A-0A3B-447A-B60D-C41A044B96C0}" srcOrd="2" destOrd="0" presId="urn:microsoft.com/office/officeart/2018/2/layout/IconVerticalSolidList"/>
    <dgm:cxn modelId="{E414F9F4-6AEA-A440-93E4-9F77E10DE5F5}" type="presParOf" srcId="{EAB0725C-2E66-483C-A1A6-36D14852D6B9}" destId="{38ABCA64-CD5A-4FD8-AE65-A3C9BA5687F3}"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73E49A-2458-5142-ACEB-FAB26DC4E265}" type="doc">
      <dgm:prSet loTypeId="urn:microsoft.com/office/officeart/2005/8/layout/hierarchy1" loCatId="" qsTypeId="urn:microsoft.com/office/officeart/2005/8/quickstyle/simple2" qsCatId="simple" csTypeId="urn:microsoft.com/office/officeart/2005/8/colors/accent1_2" csCatId="accent1" phldr="1"/>
      <dgm:spPr/>
      <dgm:t>
        <a:bodyPr/>
        <a:lstStyle/>
        <a:p>
          <a:endParaRPr lang="en-US"/>
        </a:p>
      </dgm:t>
    </dgm:pt>
    <mc:AlternateContent xmlns:mc="http://schemas.openxmlformats.org/markup-compatibility/2006">
      <mc:Choice xmlns:a14="http://schemas.microsoft.com/office/drawing/2010/main" Requires="a14">
        <dgm:pt modelId="{3DAA7922-CB46-874A-816A-25FE1C330259}">
          <dgm:prSet phldrT="[Text]"/>
          <dgm:spPr/>
          <dgm:t>
            <a:bodyPr/>
            <a:lstStyle/>
            <a:p>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𝑌</m:t>
                      </m:r>
                    </m:e>
                    <m:sub>
                      <m:r>
                        <a:rPr lang="en-US" b="0" i="1" smtClean="0">
                          <a:latin typeface="Cambria Math" panose="02040503050406030204" pitchFamily="18" charset="0"/>
                        </a:rPr>
                        <m:t>𝑖𝑗</m:t>
                      </m:r>
                    </m:sub>
                  </m:sSub>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𝜃</m:t>
                      </m:r>
                    </m:e>
                    <m:sub>
                      <m:r>
                        <a:rPr lang="en-US" b="0" i="1" smtClean="0">
                          <a:latin typeface="Cambria Math" panose="02040503050406030204" pitchFamily="18" charset="0"/>
                        </a:rPr>
                        <m:t>𝑖</m:t>
                      </m:r>
                    </m:sub>
                  </m:sSub>
                  <m:r>
                    <a:rPr lang="en-US" b="0" i="1" smtClean="0">
                      <a:latin typeface="Cambria Math" panose="02040503050406030204" pitchFamily="18" charset="0"/>
                    </a:rPr>
                    <m:t>) </m:t>
                  </m:r>
                </m:oMath>
              </a14:m>
              <a:r>
                <a:rPr lang="en-US" dirty="0"/>
                <a:t>for a true author item</a:t>
              </a:r>
            </a:p>
          </dgm:t>
        </dgm:pt>
      </mc:Choice>
      <mc:Fallback>
        <dgm:pt modelId="{3DAA7922-CB46-874A-816A-25FE1C330259}">
          <dgm:prSet phldrT="[Text]"/>
          <dgm:spPr/>
          <dgm:t>
            <a:bodyPr/>
            <a:lstStyle/>
            <a:p>
              <a:r>
                <a:rPr lang="en-US" i="0">
                  <a:latin typeface="Cambria Math" panose="02040503050406030204" pitchFamily="18" charset="0"/>
                </a:rPr>
                <a:t>〖</a:t>
              </a:r>
              <a:r>
                <a:rPr lang="en-US" b="0" i="0">
                  <a:latin typeface="Cambria Math" panose="02040503050406030204" pitchFamily="18" charset="0"/>
                </a:rPr>
                <a:t>𝑃(𝑌〗_𝑖𝑗=1|</a:t>
              </a:r>
              <a:r>
                <a:rPr lang="en-US" b="0" i="0">
                  <a:latin typeface="Cambria Math" panose="02040503050406030204" pitchFamily="18" charset="0"/>
                  <a:ea typeface="Cambria Math" panose="02040503050406030204" pitchFamily="18" charset="0"/>
                </a:rPr>
                <a:t>𝜃_</a:t>
              </a:r>
              <a:r>
                <a:rPr lang="en-US" b="0" i="0">
                  <a:latin typeface="Cambria Math" panose="02040503050406030204" pitchFamily="18" charset="0"/>
                </a:rPr>
                <a:t>𝑖) </a:t>
              </a:r>
              <a:r>
                <a:rPr lang="en-US" dirty="0"/>
                <a:t>for a true author item</a:t>
              </a:r>
            </a:p>
          </dgm:t>
        </dgm:pt>
      </mc:Fallback>
    </mc:AlternateContent>
    <dgm:pt modelId="{A4F4EE46-14D4-6D44-ABA6-20EA4277B1AD}" type="parTrans" cxnId="{78754A9F-D857-2144-BE2C-9EF05885E419}">
      <dgm:prSet/>
      <dgm:spPr/>
      <dgm:t>
        <a:bodyPr/>
        <a:lstStyle/>
        <a:p>
          <a:endParaRPr lang="en-US"/>
        </a:p>
      </dgm:t>
    </dgm:pt>
    <dgm:pt modelId="{073CA45A-BD88-E645-ADE0-16BC74E0318B}" type="sibTrans" cxnId="{78754A9F-D857-2144-BE2C-9EF05885E419}">
      <dgm:prSet/>
      <dgm:spPr/>
      <dgm:t>
        <a:bodyPr/>
        <a:lstStyle/>
        <a:p>
          <a:endParaRPr lang="en-US"/>
        </a:p>
      </dgm:t>
    </dgm:pt>
    <mc:AlternateContent xmlns:mc="http://schemas.openxmlformats.org/markup-compatibility/2006">
      <mc:Choice xmlns:a14="http://schemas.microsoft.com/office/drawing/2010/main" Requires="a14">
        <dgm:pt modelId="{80E89B18-3A71-3F44-9B7C-456F7C2423A1}">
          <dgm:prSet phldrT="[Text]"/>
          <dgm:spPr/>
          <dgm:t>
            <a:bodyPr/>
            <a:lstStyle/>
            <a:p>
              <a:r>
                <a:rPr lang="en-US" dirty="0"/>
                <a:t>1. Examinee </a:t>
              </a:r>
              <a14:m>
                <m:oMath xmlns:m="http://schemas.openxmlformats.org/officeDocument/2006/math">
                  <m:r>
                    <a:rPr lang="en-US" b="0" i="1" smtClean="0">
                      <a:latin typeface="Cambria Math" panose="02040503050406030204" pitchFamily="18" charset="0"/>
                    </a:rPr>
                    <m:t>𝑖</m:t>
                  </m:r>
                </m:oMath>
              </a14:m>
              <a:r>
                <a:rPr lang="en-US" dirty="0"/>
                <a:t> had exposure to the author</a:t>
              </a:r>
            </a:p>
          </dgm:t>
        </dgm:pt>
      </mc:Choice>
      <mc:Fallback>
        <dgm:pt modelId="{80E89B18-3A71-3F44-9B7C-456F7C2423A1}">
          <dgm:prSet phldrT="[Text]"/>
          <dgm:spPr/>
          <dgm:t>
            <a:bodyPr/>
            <a:lstStyle/>
            <a:p>
              <a:r>
                <a:rPr lang="en-US" dirty="0"/>
                <a:t>1. Examinee </a:t>
              </a:r>
              <a:r>
                <a:rPr lang="en-US" b="0" i="0">
                  <a:latin typeface="Cambria Math" panose="02040503050406030204" pitchFamily="18" charset="0"/>
                </a:rPr>
                <a:t>𝑖</a:t>
              </a:r>
              <a:r>
                <a:rPr lang="en-US" dirty="0"/>
                <a:t> had exposure to the author</a:t>
              </a:r>
            </a:p>
          </dgm:t>
        </dgm:pt>
      </mc:Fallback>
    </mc:AlternateContent>
    <dgm:pt modelId="{350D68EE-8DBF-F74A-AF91-8AA3B5C7AAE1}" type="parTrans" cxnId="{C6B8475C-1A35-FE4F-93A1-B5B43D4AE0B1}">
      <dgm:prSet/>
      <dgm:spPr/>
      <dgm:t>
        <a:bodyPr/>
        <a:lstStyle/>
        <a:p>
          <a:endParaRPr lang="en-US"/>
        </a:p>
      </dgm:t>
    </dgm:pt>
    <dgm:pt modelId="{8198CDC7-F135-D646-9EDF-998E22D20FC0}" type="sibTrans" cxnId="{C6B8475C-1A35-FE4F-93A1-B5B43D4AE0B1}">
      <dgm:prSet/>
      <dgm:spPr/>
      <dgm:t>
        <a:bodyPr/>
        <a:lstStyle/>
        <a:p>
          <a:endParaRPr lang="en-US"/>
        </a:p>
      </dgm:t>
    </dgm:pt>
    <mc:AlternateContent xmlns:mc="http://schemas.openxmlformats.org/markup-compatibility/2006">
      <mc:Choice xmlns:a14="http://schemas.microsoft.com/office/drawing/2010/main" Requires="a14">
        <dgm:pt modelId="{C91EBCD8-25D5-3440-9170-19217BA91D25}">
          <dgm:prSet phldrT="[Text]"/>
          <dgm:spPr/>
          <dgm:t>
            <a:bodyPr/>
            <a:lstStyle/>
            <a:p>
              <a:r>
                <a:rPr lang="en-US" dirty="0"/>
                <a:t>High reading frequency (i.e., higher </a:t>
              </a:r>
              <a14:m>
                <m:oMath xmlns:m="http://schemas.openxmlformats.org/officeDocument/2006/math">
                  <m:r>
                    <a:rPr lang="en-US" i="1" smtClean="0">
                      <a:latin typeface="Cambria Math" panose="02040503050406030204" pitchFamily="18" charset="0"/>
                      <a:ea typeface="Cambria Math" panose="02040503050406030204" pitchFamily="18" charset="0"/>
                    </a:rPr>
                    <m:t>𝜃</m:t>
                  </m:r>
                </m:oMath>
              </a14:m>
              <a:r>
                <a:rPr lang="en-US" dirty="0"/>
                <a:t>) implies a higher likelihood of encountering the author </a:t>
              </a:r>
            </a:p>
          </dgm:t>
        </dgm:pt>
      </mc:Choice>
      <mc:Fallback>
        <dgm:pt modelId="{C91EBCD8-25D5-3440-9170-19217BA91D25}">
          <dgm:prSet phldrT="[Text]"/>
          <dgm:spPr/>
          <dgm:t>
            <a:bodyPr/>
            <a:lstStyle/>
            <a:p>
              <a:r>
                <a:rPr lang="en-US" dirty="0"/>
                <a:t>High reading frequency (i.e., higher </a:t>
              </a:r>
              <a:r>
                <a:rPr lang="en-US" i="0">
                  <a:latin typeface="Cambria Math" panose="02040503050406030204" pitchFamily="18" charset="0"/>
                  <a:ea typeface="Cambria Math" panose="02040503050406030204" pitchFamily="18" charset="0"/>
                </a:rPr>
                <a:t>𝜃</a:t>
              </a:r>
              <a:r>
                <a:rPr lang="en-US" dirty="0"/>
                <a:t>) implies a higher likelihood of encountering the author </a:t>
              </a:r>
            </a:p>
          </dgm:t>
        </dgm:pt>
      </mc:Fallback>
    </mc:AlternateContent>
    <dgm:pt modelId="{D928D028-C404-7B48-BF8C-60D07917FE97}" type="parTrans" cxnId="{BA93BCB4-C2C8-AB4B-AB72-82161F1D0996}">
      <dgm:prSet/>
      <dgm:spPr/>
      <dgm:t>
        <a:bodyPr/>
        <a:lstStyle/>
        <a:p>
          <a:endParaRPr lang="en-US"/>
        </a:p>
      </dgm:t>
    </dgm:pt>
    <dgm:pt modelId="{5260E9F9-B234-FB4F-86B0-6308DB131313}" type="sibTrans" cxnId="{BA93BCB4-C2C8-AB4B-AB72-82161F1D0996}">
      <dgm:prSet/>
      <dgm:spPr/>
      <dgm:t>
        <a:bodyPr/>
        <a:lstStyle/>
        <a:p>
          <a:endParaRPr lang="en-US"/>
        </a:p>
      </dgm:t>
    </dgm:pt>
    <mc:AlternateContent xmlns:mc="http://schemas.openxmlformats.org/markup-compatibility/2006">
      <mc:Choice xmlns:a14="http://schemas.microsoft.com/office/drawing/2010/main" Requires="a14">
        <dgm:pt modelId="{E5BC2C23-9BD4-B84A-997C-287C8632805E}">
          <dgm:prSet phldrT="[Text]"/>
          <dgm:spPr/>
          <dgm:t>
            <a:bodyPr/>
            <a:lstStyle/>
            <a:p>
              <a:r>
                <a:rPr lang="en-US" dirty="0"/>
                <a:t>2. Examinee </a:t>
              </a:r>
              <a14:m>
                <m:oMath xmlns:m="http://schemas.openxmlformats.org/officeDocument/2006/math">
                  <m:r>
                    <a:rPr lang="en-US" b="0" i="1" smtClean="0">
                      <a:latin typeface="Cambria Math" panose="02040503050406030204" pitchFamily="18" charset="0"/>
                    </a:rPr>
                    <m:t>𝑖</m:t>
                  </m:r>
                </m:oMath>
              </a14:m>
              <a:r>
                <a:rPr lang="en-US" dirty="0"/>
                <a:t> remembers the encounter</a:t>
              </a:r>
            </a:p>
          </dgm:t>
        </dgm:pt>
      </mc:Choice>
      <mc:Fallback>
        <dgm:pt modelId="{E5BC2C23-9BD4-B84A-997C-287C8632805E}">
          <dgm:prSet phldrT="[Text]"/>
          <dgm:spPr/>
          <dgm:t>
            <a:bodyPr/>
            <a:lstStyle/>
            <a:p>
              <a:r>
                <a:rPr lang="en-US" dirty="0"/>
                <a:t>2. Examinee </a:t>
              </a:r>
              <a:r>
                <a:rPr lang="en-US" b="0" i="0">
                  <a:latin typeface="Cambria Math" panose="02040503050406030204" pitchFamily="18" charset="0"/>
                </a:rPr>
                <a:t>𝑖</a:t>
              </a:r>
              <a:r>
                <a:rPr lang="en-US" dirty="0"/>
                <a:t> remembers the encounter</a:t>
              </a:r>
            </a:p>
          </dgm:t>
        </dgm:pt>
      </mc:Fallback>
    </mc:AlternateContent>
    <dgm:pt modelId="{9F7164DA-DF28-7147-8AD3-433D90E2382F}" type="parTrans" cxnId="{B87248F1-8434-6C4A-B987-D562DA6C69A9}">
      <dgm:prSet/>
      <dgm:spPr/>
      <dgm:t>
        <a:bodyPr/>
        <a:lstStyle/>
        <a:p>
          <a:endParaRPr lang="en-US"/>
        </a:p>
      </dgm:t>
    </dgm:pt>
    <dgm:pt modelId="{056BB6B8-2035-1B42-8069-D92EDECBB120}" type="sibTrans" cxnId="{B87248F1-8434-6C4A-B987-D562DA6C69A9}">
      <dgm:prSet/>
      <dgm:spPr/>
      <dgm:t>
        <a:bodyPr/>
        <a:lstStyle/>
        <a:p>
          <a:endParaRPr lang="en-US"/>
        </a:p>
      </dgm:t>
    </dgm:pt>
    <mc:AlternateContent xmlns:mc="http://schemas.openxmlformats.org/markup-compatibility/2006">
      <mc:Choice xmlns:a14="http://schemas.microsoft.com/office/drawing/2010/main" Requires="a14">
        <dgm:pt modelId="{6475FCFF-544D-6C4F-B7DC-BE468489372D}">
          <dgm:prSet phldrT="[Text]"/>
          <dgm:spPr/>
          <dgm:t>
            <a:bodyPr/>
            <a:lstStyle/>
            <a:p>
              <a:r>
                <a:rPr lang="en-US" dirty="0"/>
                <a:t>Exposure to more authors (higher </a:t>
              </a:r>
              <a14:m>
                <m:oMath xmlns:m="http://schemas.openxmlformats.org/officeDocument/2006/math">
                  <m:r>
                    <a:rPr lang="en-US" i="1" smtClean="0">
                      <a:latin typeface="Cambria Math" panose="02040503050406030204" pitchFamily="18" charset="0"/>
                      <a:ea typeface="Cambria Math" panose="02040503050406030204" pitchFamily="18" charset="0"/>
                    </a:rPr>
                    <m:t>𝜃</m:t>
                  </m:r>
                </m:oMath>
              </a14:m>
              <a:r>
                <a:rPr lang="en-US" dirty="0"/>
                <a:t>) may even make it more difficult to remember individual author names (a memory effect)  </a:t>
              </a:r>
            </a:p>
          </dgm:t>
        </dgm:pt>
      </mc:Choice>
      <mc:Fallback>
        <dgm:pt modelId="{6475FCFF-544D-6C4F-B7DC-BE468489372D}">
          <dgm:prSet phldrT="[Text]"/>
          <dgm:spPr/>
          <dgm:t>
            <a:bodyPr/>
            <a:lstStyle/>
            <a:p>
              <a:r>
                <a:rPr lang="en-US" dirty="0"/>
                <a:t>Exposure to more authors (higher </a:t>
              </a:r>
              <a:r>
                <a:rPr lang="en-US" i="0">
                  <a:latin typeface="Cambria Math" panose="02040503050406030204" pitchFamily="18" charset="0"/>
                  <a:ea typeface="Cambria Math" panose="02040503050406030204" pitchFamily="18" charset="0"/>
                </a:rPr>
                <a:t>𝜃</a:t>
              </a:r>
              <a:r>
                <a:rPr lang="en-US" dirty="0"/>
                <a:t>) may even make it more difficult to remember individual author names (a memory effect)  </a:t>
              </a:r>
            </a:p>
          </dgm:t>
        </dgm:pt>
      </mc:Fallback>
    </mc:AlternateContent>
    <dgm:pt modelId="{2C1A3FAB-2E92-ED4D-AB3D-A67E1B6BC3FD}" type="parTrans" cxnId="{C8B00497-563A-8642-A392-5D99F2F4F7C1}">
      <dgm:prSet/>
      <dgm:spPr/>
      <dgm:t>
        <a:bodyPr/>
        <a:lstStyle/>
        <a:p>
          <a:endParaRPr lang="en-US"/>
        </a:p>
      </dgm:t>
    </dgm:pt>
    <dgm:pt modelId="{A49169B7-ECB5-0E4B-A9DB-BF8FAC2F61D7}" type="sibTrans" cxnId="{C8B00497-563A-8642-A392-5D99F2F4F7C1}">
      <dgm:prSet/>
      <dgm:spPr/>
      <dgm:t>
        <a:bodyPr/>
        <a:lstStyle/>
        <a:p>
          <a:endParaRPr lang="en-US"/>
        </a:p>
      </dgm:t>
    </dgm:pt>
    <dgm:pt modelId="{14F18BC6-3049-5642-9A09-AB1FEDB252B2}" type="pres">
      <dgm:prSet presAssocID="{DA73E49A-2458-5142-ACEB-FAB26DC4E265}" presName="hierChild1" presStyleCnt="0">
        <dgm:presLayoutVars>
          <dgm:chPref val="1"/>
          <dgm:dir/>
          <dgm:animOne val="branch"/>
          <dgm:animLvl val="lvl"/>
          <dgm:resizeHandles/>
        </dgm:presLayoutVars>
      </dgm:prSet>
      <dgm:spPr/>
    </dgm:pt>
    <dgm:pt modelId="{51C9682D-1693-E247-8312-DAE8DA18F8B2}" type="pres">
      <dgm:prSet presAssocID="{3DAA7922-CB46-874A-816A-25FE1C330259}" presName="hierRoot1" presStyleCnt="0"/>
      <dgm:spPr/>
    </dgm:pt>
    <dgm:pt modelId="{10E5D497-F4BA-B346-B15A-6FAF96AAD638}" type="pres">
      <dgm:prSet presAssocID="{3DAA7922-CB46-874A-816A-25FE1C330259}" presName="composite" presStyleCnt="0"/>
      <dgm:spPr/>
    </dgm:pt>
    <dgm:pt modelId="{45B537ED-9470-164F-931E-5FB7CB72204C}" type="pres">
      <dgm:prSet presAssocID="{3DAA7922-CB46-874A-816A-25FE1C330259}" presName="background" presStyleLbl="node0" presStyleIdx="0" presStyleCnt="1"/>
      <dgm:spPr>
        <a:solidFill>
          <a:schemeClr val="accent1">
            <a:hueOff val="0"/>
            <a:satOff val="0"/>
            <a:lumOff val="0"/>
            <a:alpha val="0"/>
          </a:schemeClr>
        </a:solidFill>
        <a:ln w="9525">
          <a:solidFill>
            <a:scrgbClr r="0" g="0" b="0">
              <a:shade val="95000"/>
              <a:satMod val="150000"/>
            </a:scrgbClr>
          </a:solidFill>
        </a:ln>
      </dgm:spPr>
    </dgm:pt>
    <dgm:pt modelId="{2A04BC68-8EBB-7C42-B517-BE5BDAAFDB59}" type="pres">
      <dgm:prSet presAssocID="{3DAA7922-CB46-874A-816A-25FE1C330259}" presName="text" presStyleLbl="fgAcc0" presStyleIdx="0" presStyleCnt="1" custScaleX="187781">
        <dgm:presLayoutVars>
          <dgm:chPref val="3"/>
        </dgm:presLayoutVars>
      </dgm:prSet>
      <dgm:spPr/>
    </dgm:pt>
    <dgm:pt modelId="{6AB45D57-B0CE-7049-8493-24CACBF7A148}" type="pres">
      <dgm:prSet presAssocID="{3DAA7922-CB46-874A-816A-25FE1C330259}" presName="hierChild2" presStyleCnt="0"/>
      <dgm:spPr/>
    </dgm:pt>
    <dgm:pt modelId="{9FB79CB3-4238-5047-BFD1-447F9911FF51}" type="pres">
      <dgm:prSet presAssocID="{350D68EE-8DBF-F74A-AF91-8AA3B5C7AAE1}" presName="Name10" presStyleLbl="parChTrans1D2" presStyleIdx="0" presStyleCnt="2"/>
      <dgm:spPr/>
    </dgm:pt>
    <dgm:pt modelId="{619117D9-0785-C843-994C-0A7E09D38811}" type="pres">
      <dgm:prSet presAssocID="{80E89B18-3A71-3F44-9B7C-456F7C2423A1}" presName="hierRoot2" presStyleCnt="0"/>
      <dgm:spPr/>
    </dgm:pt>
    <dgm:pt modelId="{E314E976-88F3-F144-B469-07B1478AD22A}" type="pres">
      <dgm:prSet presAssocID="{80E89B18-3A71-3F44-9B7C-456F7C2423A1}" presName="composite2" presStyleCnt="0"/>
      <dgm:spPr/>
    </dgm:pt>
    <dgm:pt modelId="{C44BC058-9D0D-2C44-A5D9-C9D4F8EE1595}" type="pres">
      <dgm:prSet presAssocID="{80E89B18-3A71-3F44-9B7C-456F7C2423A1}" presName="background2" presStyleLbl="node2" presStyleIdx="0" presStyleCnt="2"/>
      <dgm:spPr>
        <a:solidFill>
          <a:schemeClr val="accent1">
            <a:hueOff val="0"/>
            <a:satOff val="0"/>
            <a:lumOff val="0"/>
            <a:alpha val="0"/>
          </a:schemeClr>
        </a:solidFill>
        <a:ln w="3175"/>
      </dgm:spPr>
    </dgm:pt>
    <dgm:pt modelId="{DE5C94BA-FA7A-C04D-A80B-C87A886CF75E}" type="pres">
      <dgm:prSet presAssocID="{80E89B18-3A71-3F44-9B7C-456F7C2423A1}" presName="text2" presStyleLbl="fgAcc2" presStyleIdx="0" presStyleCnt="2" custScaleX="138062" custScaleY="99926">
        <dgm:presLayoutVars>
          <dgm:chPref val="3"/>
        </dgm:presLayoutVars>
      </dgm:prSet>
      <dgm:spPr/>
    </dgm:pt>
    <dgm:pt modelId="{DC36DA47-D61A-C74F-8012-C0B5F698F19C}" type="pres">
      <dgm:prSet presAssocID="{80E89B18-3A71-3F44-9B7C-456F7C2423A1}" presName="hierChild3" presStyleCnt="0"/>
      <dgm:spPr/>
    </dgm:pt>
    <dgm:pt modelId="{F82B73A1-19A7-EA4B-AA78-A1554CE4A1FD}" type="pres">
      <dgm:prSet presAssocID="{D928D028-C404-7B48-BF8C-60D07917FE97}" presName="Name17" presStyleLbl="parChTrans1D3" presStyleIdx="0" presStyleCnt="2"/>
      <dgm:spPr/>
    </dgm:pt>
    <dgm:pt modelId="{ACF252E3-FDC3-254D-B7E3-DBA45DF13C9C}" type="pres">
      <dgm:prSet presAssocID="{C91EBCD8-25D5-3440-9170-19217BA91D25}" presName="hierRoot3" presStyleCnt="0"/>
      <dgm:spPr/>
    </dgm:pt>
    <dgm:pt modelId="{5FBDACBB-59F4-2E4F-924F-D09FAF3447C8}" type="pres">
      <dgm:prSet presAssocID="{C91EBCD8-25D5-3440-9170-19217BA91D25}" presName="composite3" presStyleCnt="0"/>
      <dgm:spPr/>
    </dgm:pt>
    <dgm:pt modelId="{C4AFE750-1A81-DE44-821A-56F9CB2E89CE}" type="pres">
      <dgm:prSet presAssocID="{C91EBCD8-25D5-3440-9170-19217BA91D25}" presName="background3" presStyleLbl="node3" presStyleIdx="0" presStyleCnt="2"/>
      <dgm:spPr>
        <a:noFill/>
        <a:ln w="9525"/>
      </dgm:spPr>
    </dgm:pt>
    <dgm:pt modelId="{3235C70F-8A54-C64E-B5B6-09A55F343B4A}" type="pres">
      <dgm:prSet presAssocID="{C91EBCD8-25D5-3440-9170-19217BA91D25}" presName="text3" presStyleLbl="fgAcc3" presStyleIdx="0" presStyleCnt="2" custScaleX="246576">
        <dgm:presLayoutVars>
          <dgm:chPref val="3"/>
        </dgm:presLayoutVars>
      </dgm:prSet>
      <dgm:spPr/>
    </dgm:pt>
    <dgm:pt modelId="{B69C67A6-6A6F-F14A-AAFE-D148ED10BC6B}" type="pres">
      <dgm:prSet presAssocID="{C91EBCD8-25D5-3440-9170-19217BA91D25}" presName="hierChild4" presStyleCnt="0"/>
      <dgm:spPr/>
    </dgm:pt>
    <dgm:pt modelId="{79AC5DDC-BF24-E940-A19B-5BD329CE3DAC}" type="pres">
      <dgm:prSet presAssocID="{9F7164DA-DF28-7147-8AD3-433D90E2382F}" presName="Name10" presStyleLbl="parChTrans1D2" presStyleIdx="1" presStyleCnt="2"/>
      <dgm:spPr/>
    </dgm:pt>
    <dgm:pt modelId="{A90815A3-8D5E-E24F-B602-D64F57203BB0}" type="pres">
      <dgm:prSet presAssocID="{E5BC2C23-9BD4-B84A-997C-287C8632805E}" presName="hierRoot2" presStyleCnt="0"/>
      <dgm:spPr/>
    </dgm:pt>
    <dgm:pt modelId="{F8363BEA-DEE9-7C40-852F-B2860672E216}" type="pres">
      <dgm:prSet presAssocID="{E5BC2C23-9BD4-B84A-997C-287C8632805E}" presName="composite2" presStyleCnt="0"/>
      <dgm:spPr/>
    </dgm:pt>
    <dgm:pt modelId="{2F123141-88D2-4349-9C17-1735DA4DF0F8}" type="pres">
      <dgm:prSet presAssocID="{E5BC2C23-9BD4-B84A-997C-287C8632805E}" presName="background2" presStyleLbl="node2" presStyleIdx="1" presStyleCnt="2"/>
      <dgm:spPr>
        <a:noFill/>
        <a:ln w="9525">
          <a:solidFill>
            <a:schemeClr val="tx1">
              <a:alpha val="50000"/>
            </a:schemeClr>
          </a:solidFill>
        </a:ln>
      </dgm:spPr>
    </dgm:pt>
    <dgm:pt modelId="{A3919CEA-C939-F84A-B6CD-36FC2C4C77EC}" type="pres">
      <dgm:prSet presAssocID="{E5BC2C23-9BD4-B84A-997C-287C8632805E}" presName="text2" presStyleLbl="fgAcc2" presStyleIdx="1" presStyleCnt="2" custScaleX="159295">
        <dgm:presLayoutVars>
          <dgm:chPref val="3"/>
        </dgm:presLayoutVars>
      </dgm:prSet>
      <dgm:spPr/>
    </dgm:pt>
    <dgm:pt modelId="{0EE7EC73-2202-6844-AABB-36423DC3BD2A}" type="pres">
      <dgm:prSet presAssocID="{E5BC2C23-9BD4-B84A-997C-287C8632805E}" presName="hierChild3" presStyleCnt="0"/>
      <dgm:spPr/>
    </dgm:pt>
    <dgm:pt modelId="{AF2DD9E0-1F8E-C24D-ABB5-A415FE0F8876}" type="pres">
      <dgm:prSet presAssocID="{2C1A3FAB-2E92-ED4D-AB3D-A67E1B6BC3FD}" presName="Name17" presStyleLbl="parChTrans1D3" presStyleIdx="1" presStyleCnt="2"/>
      <dgm:spPr/>
    </dgm:pt>
    <dgm:pt modelId="{1F29E8EF-0E40-2C4D-9C0F-1FD23718FB3C}" type="pres">
      <dgm:prSet presAssocID="{6475FCFF-544D-6C4F-B7DC-BE468489372D}" presName="hierRoot3" presStyleCnt="0"/>
      <dgm:spPr/>
    </dgm:pt>
    <dgm:pt modelId="{3412536F-8247-BA45-B99A-E2991041F9B4}" type="pres">
      <dgm:prSet presAssocID="{6475FCFF-544D-6C4F-B7DC-BE468489372D}" presName="composite3" presStyleCnt="0"/>
      <dgm:spPr/>
    </dgm:pt>
    <dgm:pt modelId="{02B14B44-1DAA-C648-B5AC-B6F770B9BE94}" type="pres">
      <dgm:prSet presAssocID="{6475FCFF-544D-6C4F-B7DC-BE468489372D}" presName="background3" presStyleLbl="node3" presStyleIdx="1" presStyleCnt="2"/>
      <dgm:spPr>
        <a:noFill/>
        <a:ln w="9525"/>
      </dgm:spPr>
    </dgm:pt>
    <dgm:pt modelId="{681EA77B-0B3E-BB45-83CC-480CEA1BCB1A}" type="pres">
      <dgm:prSet presAssocID="{6475FCFF-544D-6C4F-B7DC-BE468489372D}" presName="text3" presStyleLbl="fgAcc3" presStyleIdx="1" presStyleCnt="2" custScaleX="217763">
        <dgm:presLayoutVars>
          <dgm:chPref val="3"/>
        </dgm:presLayoutVars>
      </dgm:prSet>
      <dgm:spPr/>
    </dgm:pt>
    <dgm:pt modelId="{D0168C45-BC81-E04E-BC9B-F995EF1CBE65}" type="pres">
      <dgm:prSet presAssocID="{6475FCFF-544D-6C4F-B7DC-BE468489372D}" presName="hierChild4" presStyleCnt="0"/>
      <dgm:spPr/>
    </dgm:pt>
  </dgm:ptLst>
  <dgm:cxnLst>
    <dgm:cxn modelId="{5F4C193A-36A1-F841-B6FD-C68C6F09AD3F}" type="presOf" srcId="{350D68EE-8DBF-F74A-AF91-8AA3B5C7AAE1}" destId="{9FB79CB3-4238-5047-BFD1-447F9911FF51}" srcOrd="0" destOrd="0" presId="urn:microsoft.com/office/officeart/2005/8/layout/hierarchy1"/>
    <dgm:cxn modelId="{D9C17551-57D9-3C46-BEA1-4056B8F8B8A9}" type="presOf" srcId="{9F7164DA-DF28-7147-8AD3-433D90E2382F}" destId="{79AC5DDC-BF24-E940-A19B-5BD329CE3DAC}" srcOrd="0" destOrd="0" presId="urn:microsoft.com/office/officeart/2005/8/layout/hierarchy1"/>
    <dgm:cxn modelId="{C6B8475C-1A35-FE4F-93A1-B5B43D4AE0B1}" srcId="{3DAA7922-CB46-874A-816A-25FE1C330259}" destId="{80E89B18-3A71-3F44-9B7C-456F7C2423A1}" srcOrd="0" destOrd="0" parTransId="{350D68EE-8DBF-F74A-AF91-8AA3B5C7AAE1}" sibTransId="{8198CDC7-F135-D646-9EDF-998E22D20FC0}"/>
    <dgm:cxn modelId="{5E548865-2E4E-2449-97C7-DC00746C5063}" type="presOf" srcId="{6475FCFF-544D-6C4F-B7DC-BE468489372D}" destId="{681EA77B-0B3E-BB45-83CC-480CEA1BCB1A}" srcOrd="0" destOrd="0" presId="urn:microsoft.com/office/officeart/2005/8/layout/hierarchy1"/>
    <dgm:cxn modelId="{858C2766-85A9-9249-B567-4A50189059FB}" type="presOf" srcId="{DA73E49A-2458-5142-ACEB-FAB26DC4E265}" destId="{14F18BC6-3049-5642-9A09-AB1FEDB252B2}" srcOrd="0" destOrd="0" presId="urn:microsoft.com/office/officeart/2005/8/layout/hierarchy1"/>
    <dgm:cxn modelId="{14372174-CFCA-BB4A-8C61-31B7CCFD209C}" type="presOf" srcId="{E5BC2C23-9BD4-B84A-997C-287C8632805E}" destId="{A3919CEA-C939-F84A-B6CD-36FC2C4C77EC}" srcOrd="0" destOrd="0" presId="urn:microsoft.com/office/officeart/2005/8/layout/hierarchy1"/>
    <dgm:cxn modelId="{EABD4B81-60EF-6A45-9F77-3F712D6C4D8E}" type="presOf" srcId="{2C1A3FAB-2E92-ED4D-AB3D-A67E1B6BC3FD}" destId="{AF2DD9E0-1F8E-C24D-ABB5-A415FE0F8876}" srcOrd="0" destOrd="0" presId="urn:microsoft.com/office/officeart/2005/8/layout/hierarchy1"/>
    <dgm:cxn modelId="{C8B00497-563A-8642-A392-5D99F2F4F7C1}" srcId="{E5BC2C23-9BD4-B84A-997C-287C8632805E}" destId="{6475FCFF-544D-6C4F-B7DC-BE468489372D}" srcOrd="0" destOrd="0" parTransId="{2C1A3FAB-2E92-ED4D-AB3D-A67E1B6BC3FD}" sibTransId="{A49169B7-ECB5-0E4B-A9DB-BF8FAC2F61D7}"/>
    <dgm:cxn modelId="{9923E198-C892-5B48-B50B-69EEE439D154}" type="presOf" srcId="{D928D028-C404-7B48-BF8C-60D07917FE97}" destId="{F82B73A1-19A7-EA4B-AA78-A1554CE4A1FD}" srcOrd="0" destOrd="0" presId="urn:microsoft.com/office/officeart/2005/8/layout/hierarchy1"/>
    <dgm:cxn modelId="{78754A9F-D857-2144-BE2C-9EF05885E419}" srcId="{DA73E49A-2458-5142-ACEB-FAB26DC4E265}" destId="{3DAA7922-CB46-874A-816A-25FE1C330259}" srcOrd="0" destOrd="0" parTransId="{A4F4EE46-14D4-6D44-ABA6-20EA4277B1AD}" sibTransId="{073CA45A-BD88-E645-ADE0-16BC74E0318B}"/>
    <dgm:cxn modelId="{527A32AC-C13A-D441-AABD-A760F699EC74}" type="presOf" srcId="{80E89B18-3A71-3F44-9B7C-456F7C2423A1}" destId="{DE5C94BA-FA7A-C04D-A80B-C87A886CF75E}" srcOrd="0" destOrd="0" presId="urn:microsoft.com/office/officeart/2005/8/layout/hierarchy1"/>
    <dgm:cxn modelId="{BA93BCB4-C2C8-AB4B-AB72-82161F1D0996}" srcId="{80E89B18-3A71-3F44-9B7C-456F7C2423A1}" destId="{C91EBCD8-25D5-3440-9170-19217BA91D25}" srcOrd="0" destOrd="0" parTransId="{D928D028-C404-7B48-BF8C-60D07917FE97}" sibTransId="{5260E9F9-B234-FB4F-86B0-6308DB131313}"/>
    <dgm:cxn modelId="{227B10CD-E65E-BA4A-B3CB-02CE26568F7D}" type="presOf" srcId="{C91EBCD8-25D5-3440-9170-19217BA91D25}" destId="{3235C70F-8A54-C64E-B5B6-09A55F343B4A}" srcOrd="0" destOrd="0" presId="urn:microsoft.com/office/officeart/2005/8/layout/hierarchy1"/>
    <dgm:cxn modelId="{6A05D5DB-5184-E041-9671-08D7BB512E52}" type="presOf" srcId="{3DAA7922-CB46-874A-816A-25FE1C330259}" destId="{2A04BC68-8EBB-7C42-B517-BE5BDAAFDB59}" srcOrd="0" destOrd="0" presId="urn:microsoft.com/office/officeart/2005/8/layout/hierarchy1"/>
    <dgm:cxn modelId="{B87248F1-8434-6C4A-B987-D562DA6C69A9}" srcId="{3DAA7922-CB46-874A-816A-25FE1C330259}" destId="{E5BC2C23-9BD4-B84A-997C-287C8632805E}" srcOrd="1" destOrd="0" parTransId="{9F7164DA-DF28-7147-8AD3-433D90E2382F}" sibTransId="{056BB6B8-2035-1B42-8069-D92EDECBB120}"/>
    <dgm:cxn modelId="{7B8AF407-09D0-E941-9538-61E6D2217B3B}" type="presParOf" srcId="{14F18BC6-3049-5642-9A09-AB1FEDB252B2}" destId="{51C9682D-1693-E247-8312-DAE8DA18F8B2}" srcOrd="0" destOrd="0" presId="urn:microsoft.com/office/officeart/2005/8/layout/hierarchy1"/>
    <dgm:cxn modelId="{227E700E-A1FA-8545-B9E8-76F7F2173031}" type="presParOf" srcId="{51C9682D-1693-E247-8312-DAE8DA18F8B2}" destId="{10E5D497-F4BA-B346-B15A-6FAF96AAD638}" srcOrd="0" destOrd="0" presId="urn:microsoft.com/office/officeart/2005/8/layout/hierarchy1"/>
    <dgm:cxn modelId="{7B528C35-F365-9B43-8204-90FBD3C2D4BD}" type="presParOf" srcId="{10E5D497-F4BA-B346-B15A-6FAF96AAD638}" destId="{45B537ED-9470-164F-931E-5FB7CB72204C}" srcOrd="0" destOrd="0" presId="urn:microsoft.com/office/officeart/2005/8/layout/hierarchy1"/>
    <dgm:cxn modelId="{2A783A64-A18E-9248-AA4B-408B599A9F53}" type="presParOf" srcId="{10E5D497-F4BA-B346-B15A-6FAF96AAD638}" destId="{2A04BC68-8EBB-7C42-B517-BE5BDAAFDB59}" srcOrd="1" destOrd="0" presId="urn:microsoft.com/office/officeart/2005/8/layout/hierarchy1"/>
    <dgm:cxn modelId="{A7F613EF-D901-3747-B9C9-9BC8D30758C2}" type="presParOf" srcId="{51C9682D-1693-E247-8312-DAE8DA18F8B2}" destId="{6AB45D57-B0CE-7049-8493-24CACBF7A148}" srcOrd="1" destOrd="0" presId="urn:microsoft.com/office/officeart/2005/8/layout/hierarchy1"/>
    <dgm:cxn modelId="{5D598337-EE57-D74D-B278-AA51E45D1C0E}" type="presParOf" srcId="{6AB45D57-B0CE-7049-8493-24CACBF7A148}" destId="{9FB79CB3-4238-5047-BFD1-447F9911FF51}" srcOrd="0" destOrd="0" presId="urn:microsoft.com/office/officeart/2005/8/layout/hierarchy1"/>
    <dgm:cxn modelId="{7803322F-BA7E-A04A-84D8-13258F3BB5AD}" type="presParOf" srcId="{6AB45D57-B0CE-7049-8493-24CACBF7A148}" destId="{619117D9-0785-C843-994C-0A7E09D38811}" srcOrd="1" destOrd="0" presId="urn:microsoft.com/office/officeart/2005/8/layout/hierarchy1"/>
    <dgm:cxn modelId="{350B9F86-07E0-954C-9793-67DAA759077A}" type="presParOf" srcId="{619117D9-0785-C843-994C-0A7E09D38811}" destId="{E314E976-88F3-F144-B469-07B1478AD22A}" srcOrd="0" destOrd="0" presId="urn:microsoft.com/office/officeart/2005/8/layout/hierarchy1"/>
    <dgm:cxn modelId="{5A34F5CC-A1E0-4B4B-ADC8-D2865816CBB8}" type="presParOf" srcId="{E314E976-88F3-F144-B469-07B1478AD22A}" destId="{C44BC058-9D0D-2C44-A5D9-C9D4F8EE1595}" srcOrd="0" destOrd="0" presId="urn:microsoft.com/office/officeart/2005/8/layout/hierarchy1"/>
    <dgm:cxn modelId="{A303ED9B-AC3B-BD48-97C0-160604D1B4ED}" type="presParOf" srcId="{E314E976-88F3-F144-B469-07B1478AD22A}" destId="{DE5C94BA-FA7A-C04D-A80B-C87A886CF75E}" srcOrd="1" destOrd="0" presId="urn:microsoft.com/office/officeart/2005/8/layout/hierarchy1"/>
    <dgm:cxn modelId="{1EFB20C2-57D7-9F46-AD69-3098E9513A55}" type="presParOf" srcId="{619117D9-0785-C843-994C-0A7E09D38811}" destId="{DC36DA47-D61A-C74F-8012-C0B5F698F19C}" srcOrd="1" destOrd="0" presId="urn:microsoft.com/office/officeart/2005/8/layout/hierarchy1"/>
    <dgm:cxn modelId="{6F75643A-C29C-074D-9B96-E7D1D14D93FD}" type="presParOf" srcId="{DC36DA47-D61A-C74F-8012-C0B5F698F19C}" destId="{F82B73A1-19A7-EA4B-AA78-A1554CE4A1FD}" srcOrd="0" destOrd="0" presId="urn:microsoft.com/office/officeart/2005/8/layout/hierarchy1"/>
    <dgm:cxn modelId="{2D23F842-18DB-2643-B942-C906AF3C911E}" type="presParOf" srcId="{DC36DA47-D61A-C74F-8012-C0B5F698F19C}" destId="{ACF252E3-FDC3-254D-B7E3-DBA45DF13C9C}" srcOrd="1" destOrd="0" presId="urn:microsoft.com/office/officeart/2005/8/layout/hierarchy1"/>
    <dgm:cxn modelId="{19157039-693A-8F4F-80F3-B096B5C0EB8E}" type="presParOf" srcId="{ACF252E3-FDC3-254D-B7E3-DBA45DF13C9C}" destId="{5FBDACBB-59F4-2E4F-924F-D09FAF3447C8}" srcOrd="0" destOrd="0" presId="urn:microsoft.com/office/officeart/2005/8/layout/hierarchy1"/>
    <dgm:cxn modelId="{A73FA12C-338E-3D46-8D01-9504E6F5DEF6}" type="presParOf" srcId="{5FBDACBB-59F4-2E4F-924F-D09FAF3447C8}" destId="{C4AFE750-1A81-DE44-821A-56F9CB2E89CE}" srcOrd="0" destOrd="0" presId="urn:microsoft.com/office/officeart/2005/8/layout/hierarchy1"/>
    <dgm:cxn modelId="{5DD1AF7A-C82E-644C-80FC-64CED42AFCAE}" type="presParOf" srcId="{5FBDACBB-59F4-2E4F-924F-D09FAF3447C8}" destId="{3235C70F-8A54-C64E-B5B6-09A55F343B4A}" srcOrd="1" destOrd="0" presId="urn:microsoft.com/office/officeart/2005/8/layout/hierarchy1"/>
    <dgm:cxn modelId="{107AE54C-DC8D-DE49-BD3A-D967F14CDADA}" type="presParOf" srcId="{ACF252E3-FDC3-254D-B7E3-DBA45DF13C9C}" destId="{B69C67A6-6A6F-F14A-AAFE-D148ED10BC6B}" srcOrd="1" destOrd="0" presId="urn:microsoft.com/office/officeart/2005/8/layout/hierarchy1"/>
    <dgm:cxn modelId="{FBF07032-3C2D-B54D-B1B3-CFA70F74AAE4}" type="presParOf" srcId="{6AB45D57-B0CE-7049-8493-24CACBF7A148}" destId="{79AC5DDC-BF24-E940-A19B-5BD329CE3DAC}" srcOrd="2" destOrd="0" presId="urn:microsoft.com/office/officeart/2005/8/layout/hierarchy1"/>
    <dgm:cxn modelId="{0156223B-CDB6-624D-8551-10C0F0260740}" type="presParOf" srcId="{6AB45D57-B0CE-7049-8493-24CACBF7A148}" destId="{A90815A3-8D5E-E24F-B602-D64F57203BB0}" srcOrd="3" destOrd="0" presId="urn:microsoft.com/office/officeart/2005/8/layout/hierarchy1"/>
    <dgm:cxn modelId="{4DDF22DA-D420-C741-92E0-F3A01D959791}" type="presParOf" srcId="{A90815A3-8D5E-E24F-B602-D64F57203BB0}" destId="{F8363BEA-DEE9-7C40-852F-B2860672E216}" srcOrd="0" destOrd="0" presId="urn:microsoft.com/office/officeart/2005/8/layout/hierarchy1"/>
    <dgm:cxn modelId="{A8C97577-01A3-5243-825D-DF14D32FB30D}" type="presParOf" srcId="{F8363BEA-DEE9-7C40-852F-B2860672E216}" destId="{2F123141-88D2-4349-9C17-1735DA4DF0F8}" srcOrd="0" destOrd="0" presId="urn:microsoft.com/office/officeart/2005/8/layout/hierarchy1"/>
    <dgm:cxn modelId="{CBA6A70B-7B10-254D-AC01-4BC77E5EB3D7}" type="presParOf" srcId="{F8363BEA-DEE9-7C40-852F-B2860672E216}" destId="{A3919CEA-C939-F84A-B6CD-36FC2C4C77EC}" srcOrd="1" destOrd="0" presId="urn:microsoft.com/office/officeart/2005/8/layout/hierarchy1"/>
    <dgm:cxn modelId="{1380C7B6-D738-F84C-B3B5-BCF98850BC75}" type="presParOf" srcId="{A90815A3-8D5E-E24F-B602-D64F57203BB0}" destId="{0EE7EC73-2202-6844-AABB-36423DC3BD2A}" srcOrd="1" destOrd="0" presId="urn:microsoft.com/office/officeart/2005/8/layout/hierarchy1"/>
    <dgm:cxn modelId="{513921D3-8F76-4E48-BF56-B941BB291769}" type="presParOf" srcId="{0EE7EC73-2202-6844-AABB-36423DC3BD2A}" destId="{AF2DD9E0-1F8E-C24D-ABB5-A415FE0F8876}" srcOrd="0" destOrd="0" presId="urn:microsoft.com/office/officeart/2005/8/layout/hierarchy1"/>
    <dgm:cxn modelId="{6B9F0600-A8D3-BB48-88FA-11ED2C9C4738}" type="presParOf" srcId="{0EE7EC73-2202-6844-AABB-36423DC3BD2A}" destId="{1F29E8EF-0E40-2C4D-9C0F-1FD23718FB3C}" srcOrd="1" destOrd="0" presId="urn:microsoft.com/office/officeart/2005/8/layout/hierarchy1"/>
    <dgm:cxn modelId="{F65D7766-EF23-F748-9795-188548943956}" type="presParOf" srcId="{1F29E8EF-0E40-2C4D-9C0F-1FD23718FB3C}" destId="{3412536F-8247-BA45-B99A-E2991041F9B4}" srcOrd="0" destOrd="0" presId="urn:microsoft.com/office/officeart/2005/8/layout/hierarchy1"/>
    <dgm:cxn modelId="{ACB6C678-D0CE-0F44-BBB5-013E59FED5F5}" type="presParOf" srcId="{3412536F-8247-BA45-B99A-E2991041F9B4}" destId="{02B14B44-1DAA-C648-B5AC-B6F770B9BE94}" srcOrd="0" destOrd="0" presId="urn:microsoft.com/office/officeart/2005/8/layout/hierarchy1"/>
    <dgm:cxn modelId="{D3F1DDFF-E02A-104E-BD4B-FB9BF61A0054}" type="presParOf" srcId="{3412536F-8247-BA45-B99A-E2991041F9B4}" destId="{681EA77B-0B3E-BB45-83CC-480CEA1BCB1A}" srcOrd="1" destOrd="0" presId="urn:microsoft.com/office/officeart/2005/8/layout/hierarchy1"/>
    <dgm:cxn modelId="{F88B711A-7EED-8F43-AE6D-2E0A34C6AD35}" type="presParOf" srcId="{1F29E8EF-0E40-2C4D-9C0F-1FD23718FB3C}" destId="{D0168C45-BC81-E04E-BC9B-F995EF1CBE6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73E49A-2458-5142-ACEB-FAB26DC4E265}" type="doc">
      <dgm:prSet loTypeId="urn:microsoft.com/office/officeart/2005/8/layout/hierarchy1" loCatId="" qsTypeId="urn:microsoft.com/office/officeart/2005/8/quickstyle/simple2" qsCatId="simple" csTypeId="urn:microsoft.com/office/officeart/2005/8/colors/accent1_2" csCatId="accent1" phldr="1"/>
      <dgm:spPr/>
      <dgm:t>
        <a:bodyPr/>
        <a:lstStyle/>
        <a:p>
          <a:endParaRPr lang="en-US"/>
        </a:p>
      </dgm:t>
    </dgm:pt>
    <dgm:pt modelId="{3DAA7922-CB46-874A-816A-25FE1C330259}">
      <dgm:prSet phldrT="[Text]"/>
      <dgm:spPr>
        <a:blipFill>
          <a:blip xmlns:r="http://schemas.openxmlformats.org/officeDocument/2006/relationships" r:embed="rId1"/>
          <a:stretch>
            <a:fillRect/>
          </a:stretch>
        </a:blipFill>
      </dgm:spPr>
      <dgm:t>
        <a:bodyPr/>
        <a:lstStyle/>
        <a:p>
          <a:r>
            <a:rPr lang="en-US">
              <a:noFill/>
            </a:rPr>
            <a:t> </a:t>
          </a:r>
        </a:p>
      </dgm:t>
    </dgm:pt>
    <dgm:pt modelId="{A4F4EE46-14D4-6D44-ABA6-20EA4277B1AD}" type="parTrans" cxnId="{78754A9F-D857-2144-BE2C-9EF05885E419}">
      <dgm:prSet/>
      <dgm:spPr/>
      <dgm:t>
        <a:bodyPr/>
        <a:lstStyle/>
        <a:p>
          <a:endParaRPr lang="en-US"/>
        </a:p>
      </dgm:t>
    </dgm:pt>
    <dgm:pt modelId="{073CA45A-BD88-E645-ADE0-16BC74E0318B}" type="sibTrans" cxnId="{78754A9F-D857-2144-BE2C-9EF05885E419}">
      <dgm:prSet/>
      <dgm:spPr/>
      <dgm:t>
        <a:bodyPr/>
        <a:lstStyle/>
        <a:p>
          <a:endParaRPr lang="en-US"/>
        </a:p>
      </dgm:t>
    </dgm:pt>
    <dgm:pt modelId="{80E89B18-3A71-3F44-9B7C-456F7C2423A1}">
      <dgm:prSet phldrT="[Text]"/>
      <dgm:spPr>
        <a:blipFill>
          <a:blip xmlns:r="http://schemas.openxmlformats.org/officeDocument/2006/relationships" r:embed="rId2"/>
          <a:stretch>
            <a:fillRect/>
          </a:stretch>
        </a:blipFill>
      </dgm:spPr>
      <dgm:t>
        <a:bodyPr/>
        <a:lstStyle/>
        <a:p>
          <a:r>
            <a:rPr lang="en-US">
              <a:noFill/>
            </a:rPr>
            <a:t> </a:t>
          </a:r>
        </a:p>
      </dgm:t>
    </dgm:pt>
    <dgm:pt modelId="{350D68EE-8DBF-F74A-AF91-8AA3B5C7AAE1}" type="parTrans" cxnId="{C6B8475C-1A35-FE4F-93A1-B5B43D4AE0B1}">
      <dgm:prSet/>
      <dgm:spPr/>
      <dgm:t>
        <a:bodyPr/>
        <a:lstStyle/>
        <a:p>
          <a:endParaRPr lang="en-US"/>
        </a:p>
      </dgm:t>
    </dgm:pt>
    <dgm:pt modelId="{8198CDC7-F135-D646-9EDF-998E22D20FC0}" type="sibTrans" cxnId="{C6B8475C-1A35-FE4F-93A1-B5B43D4AE0B1}">
      <dgm:prSet/>
      <dgm:spPr/>
      <dgm:t>
        <a:bodyPr/>
        <a:lstStyle/>
        <a:p>
          <a:endParaRPr lang="en-US"/>
        </a:p>
      </dgm:t>
    </dgm:pt>
    <dgm:pt modelId="{C91EBCD8-25D5-3440-9170-19217BA91D25}">
      <dgm:prSet phldrT="[Text]"/>
      <dgm:spPr>
        <a:blipFill>
          <a:blip xmlns:r="http://schemas.openxmlformats.org/officeDocument/2006/relationships" r:embed="rId3"/>
          <a:stretch>
            <a:fillRect/>
          </a:stretch>
        </a:blipFill>
      </dgm:spPr>
      <dgm:t>
        <a:bodyPr/>
        <a:lstStyle/>
        <a:p>
          <a:r>
            <a:rPr lang="en-US">
              <a:noFill/>
            </a:rPr>
            <a:t> </a:t>
          </a:r>
        </a:p>
      </dgm:t>
    </dgm:pt>
    <dgm:pt modelId="{D928D028-C404-7B48-BF8C-60D07917FE97}" type="parTrans" cxnId="{BA93BCB4-C2C8-AB4B-AB72-82161F1D0996}">
      <dgm:prSet/>
      <dgm:spPr/>
      <dgm:t>
        <a:bodyPr/>
        <a:lstStyle/>
        <a:p>
          <a:endParaRPr lang="en-US"/>
        </a:p>
      </dgm:t>
    </dgm:pt>
    <dgm:pt modelId="{5260E9F9-B234-FB4F-86B0-6308DB131313}" type="sibTrans" cxnId="{BA93BCB4-C2C8-AB4B-AB72-82161F1D0996}">
      <dgm:prSet/>
      <dgm:spPr/>
      <dgm:t>
        <a:bodyPr/>
        <a:lstStyle/>
        <a:p>
          <a:endParaRPr lang="en-US"/>
        </a:p>
      </dgm:t>
    </dgm:pt>
    <dgm:pt modelId="{E5BC2C23-9BD4-B84A-997C-287C8632805E}">
      <dgm:prSet phldrT="[Text]"/>
      <dgm:spPr>
        <a:blipFill>
          <a:blip xmlns:r="http://schemas.openxmlformats.org/officeDocument/2006/relationships" r:embed="rId4"/>
          <a:stretch>
            <a:fillRect/>
          </a:stretch>
        </a:blipFill>
      </dgm:spPr>
      <dgm:t>
        <a:bodyPr/>
        <a:lstStyle/>
        <a:p>
          <a:r>
            <a:rPr lang="en-US">
              <a:noFill/>
            </a:rPr>
            <a:t> </a:t>
          </a:r>
        </a:p>
      </dgm:t>
    </dgm:pt>
    <dgm:pt modelId="{9F7164DA-DF28-7147-8AD3-433D90E2382F}" type="parTrans" cxnId="{B87248F1-8434-6C4A-B987-D562DA6C69A9}">
      <dgm:prSet/>
      <dgm:spPr/>
      <dgm:t>
        <a:bodyPr/>
        <a:lstStyle/>
        <a:p>
          <a:endParaRPr lang="en-US"/>
        </a:p>
      </dgm:t>
    </dgm:pt>
    <dgm:pt modelId="{056BB6B8-2035-1B42-8069-D92EDECBB120}" type="sibTrans" cxnId="{B87248F1-8434-6C4A-B987-D562DA6C69A9}">
      <dgm:prSet/>
      <dgm:spPr/>
      <dgm:t>
        <a:bodyPr/>
        <a:lstStyle/>
        <a:p>
          <a:endParaRPr lang="en-US"/>
        </a:p>
      </dgm:t>
    </dgm:pt>
    <dgm:pt modelId="{6475FCFF-544D-6C4F-B7DC-BE468489372D}">
      <dgm:prSet phldrT="[Text]"/>
      <dgm:spPr>
        <a:blipFill>
          <a:blip xmlns:r="http://schemas.openxmlformats.org/officeDocument/2006/relationships" r:embed="rId5"/>
          <a:stretch>
            <a:fillRect b="-943"/>
          </a:stretch>
        </a:blipFill>
      </dgm:spPr>
      <dgm:t>
        <a:bodyPr/>
        <a:lstStyle/>
        <a:p>
          <a:r>
            <a:rPr lang="en-US">
              <a:noFill/>
            </a:rPr>
            <a:t> </a:t>
          </a:r>
        </a:p>
      </dgm:t>
    </dgm:pt>
    <dgm:pt modelId="{2C1A3FAB-2E92-ED4D-AB3D-A67E1B6BC3FD}" type="parTrans" cxnId="{C8B00497-563A-8642-A392-5D99F2F4F7C1}">
      <dgm:prSet/>
      <dgm:spPr/>
      <dgm:t>
        <a:bodyPr/>
        <a:lstStyle/>
        <a:p>
          <a:endParaRPr lang="en-US"/>
        </a:p>
      </dgm:t>
    </dgm:pt>
    <dgm:pt modelId="{A49169B7-ECB5-0E4B-A9DB-BF8FAC2F61D7}" type="sibTrans" cxnId="{C8B00497-563A-8642-A392-5D99F2F4F7C1}">
      <dgm:prSet/>
      <dgm:spPr/>
      <dgm:t>
        <a:bodyPr/>
        <a:lstStyle/>
        <a:p>
          <a:endParaRPr lang="en-US"/>
        </a:p>
      </dgm:t>
    </dgm:pt>
    <dgm:pt modelId="{14F18BC6-3049-5642-9A09-AB1FEDB252B2}" type="pres">
      <dgm:prSet presAssocID="{DA73E49A-2458-5142-ACEB-FAB26DC4E265}" presName="hierChild1" presStyleCnt="0">
        <dgm:presLayoutVars>
          <dgm:chPref val="1"/>
          <dgm:dir/>
          <dgm:animOne val="branch"/>
          <dgm:animLvl val="lvl"/>
          <dgm:resizeHandles/>
        </dgm:presLayoutVars>
      </dgm:prSet>
      <dgm:spPr/>
    </dgm:pt>
    <dgm:pt modelId="{51C9682D-1693-E247-8312-DAE8DA18F8B2}" type="pres">
      <dgm:prSet presAssocID="{3DAA7922-CB46-874A-816A-25FE1C330259}" presName="hierRoot1" presStyleCnt="0"/>
      <dgm:spPr/>
    </dgm:pt>
    <dgm:pt modelId="{10E5D497-F4BA-B346-B15A-6FAF96AAD638}" type="pres">
      <dgm:prSet presAssocID="{3DAA7922-CB46-874A-816A-25FE1C330259}" presName="composite" presStyleCnt="0"/>
      <dgm:spPr/>
    </dgm:pt>
    <dgm:pt modelId="{45B537ED-9470-164F-931E-5FB7CB72204C}" type="pres">
      <dgm:prSet presAssocID="{3DAA7922-CB46-874A-816A-25FE1C330259}" presName="background" presStyleLbl="node0" presStyleIdx="0" presStyleCnt="1"/>
      <dgm:spPr>
        <a:solidFill>
          <a:schemeClr val="accent1">
            <a:hueOff val="0"/>
            <a:satOff val="0"/>
            <a:lumOff val="0"/>
            <a:alpha val="0"/>
          </a:schemeClr>
        </a:solidFill>
        <a:ln w="9525">
          <a:solidFill>
            <a:scrgbClr r="0" g="0" b="0">
              <a:shade val="95000"/>
              <a:satMod val="150000"/>
            </a:scrgbClr>
          </a:solidFill>
        </a:ln>
      </dgm:spPr>
    </dgm:pt>
    <dgm:pt modelId="{2A04BC68-8EBB-7C42-B517-BE5BDAAFDB59}" type="pres">
      <dgm:prSet presAssocID="{3DAA7922-CB46-874A-816A-25FE1C330259}" presName="text" presStyleLbl="fgAcc0" presStyleIdx="0" presStyleCnt="1" custScaleX="187781">
        <dgm:presLayoutVars>
          <dgm:chPref val="3"/>
        </dgm:presLayoutVars>
      </dgm:prSet>
      <dgm:spPr/>
    </dgm:pt>
    <dgm:pt modelId="{6AB45D57-B0CE-7049-8493-24CACBF7A148}" type="pres">
      <dgm:prSet presAssocID="{3DAA7922-CB46-874A-816A-25FE1C330259}" presName="hierChild2" presStyleCnt="0"/>
      <dgm:spPr/>
    </dgm:pt>
    <dgm:pt modelId="{9FB79CB3-4238-5047-BFD1-447F9911FF51}" type="pres">
      <dgm:prSet presAssocID="{350D68EE-8DBF-F74A-AF91-8AA3B5C7AAE1}" presName="Name10" presStyleLbl="parChTrans1D2" presStyleIdx="0" presStyleCnt="2"/>
      <dgm:spPr/>
    </dgm:pt>
    <dgm:pt modelId="{619117D9-0785-C843-994C-0A7E09D38811}" type="pres">
      <dgm:prSet presAssocID="{80E89B18-3A71-3F44-9B7C-456F7C2423A1}" presName="hierRoot2" presStyleCnt="0"/>
      <dgm:spPr/>
    </dgm:pt>
    <dgm:pt modelId="{E314E976-88F3-F144-B469-07B1478AD22A}" type="pres">
      <dgm:prSet presAssocID="{80E89B18-3A71-3F44-9B7C-456F7C2423A1}" presName="composite2" presStyleCnt="0"/>
      <dgm:spPr/>
    </dgm:pt>
    <dgm:pt modelId="{C44BC058-9D0D-2C44-A5D9-C9D4F8EE1595}" type="pres">
      <dgm:prSet presAssocID="{80E89B18-3A71-3F44-9B7C-456F7C2423A1}" presName="background2" presStyleLbl="node2" presStyleIdx="0" presStyleCnt="2"/>
      <dgm:spPr>
        <a:solidFill>
          <a:schemeClr val="accent1">
            <a:hueOff val="0"/>
            <a:satOff val="0"/>
            <a:lumOff val="0"/>
            <a:alpha val="0"/>
          </a:schemeClr>
        </a:solidFill>
        <a:ln w="3175"/>
      </dgm:spPr>
    </dgm:pt>
    <dgm:pt modelId="{DE5C94BA-FA7A-C04D-A80B-C87A886CF75E}" type="pres">
      <dgm:prSet presAssocID="{80E89B18-3A71-3F44-9B7C-456F7C2423A1}" presName="text2" presStyleLbl="fgAcc2" presStyleIdx="0" presStyleCnt="2" custScaleX="138062" custScaleY="99926">
        <dgm:presLayoutVars>
          <dgm:chPref val="3"/>
        </dgm:presLayoutVars>
      </dgm:prSet>
      <dgm:spPr/>
    </dgm:pt>
    <dgm:pt modelId="{DC36DA47-D61A-C74F-8012-C0B5F698F19C}" type="pres">
      <dgm:prSet presAssocID="{80E89B18-3A71-3F44-9B7C-456F7C2423A1}" presName="hierChild3" presStyleCnt="0"/>
      <dgm:spPr/>
    </dgm:pt>
    <dgm:pt modelId="{F82B73A1-19A7-EA4B-AA78-A1554CE4A1FD}" type="pres">
      <dgm:prSet presAssocID="{D928D028-C404-7B48-BF8C-60D07917FE97}" presName="Name17" presStyleLbl="parChTrans1D3" presStyleIdx="0" presStyleCnt="2"/>
      <dgm:spPr/>
    </dgm:pt>
    <dgm:pt modelId="{ACF252E3-FDC3-254D-B7E3-DBA45DF13C9C}" type="pres">
      <dgm:prSet presAssocID="{C91EBCD8-25D5-3440-9170-19217BA91D25}" presName="hierRoot3" presStyleCnt="0"/>
      <dgm:spPr/>
    </dgm:pt>
    <dgm:pt modelId="{5FBDACBB-59F4-2E4F-924F-D09FAF3447C8}" type="pres">
      <dgm:prSet presAssocID="{C91EBCD8-25D5-3440-9170-19217BA91D25}" presName="composite3" presStyleCnt="0"/>
      <dgm:spPr/>
    </dgm:pt>
    <dgm:pt modelId="{C4AFE750-1A81-DE44-821A-56F9CB2E89CE}" type="pres">
      <dgm:prSet presAssocID="{C91EBCD8-25D5-3440-9170-19217BA91D25}" presName="background3" presStyleLbl="node3" presStyleIdx="0" presStyleCnt="2"/>
      <dgm:spPr>
        <a:noFill/>
        <a:ln w="9525"/>
      </dgm:spPr>
    </dgm:pt>
    <dgm:pt modelId="{3235C70F-8A54-C64E-B5B6-09A55F343B4A}" type="pres">
      <dgm:prSet presAssocID="{C91EBCD8-25D5-3440-9170-19217BA91D25}" presName="text3" presStyleLbl="fgAcc3" presStyleIdx="0" presStyleCnt="2" custScaleX="246576">
        <dgm:presLayoutVars>
          <dgm:chPref val="3"/>
        </dgm:presLayoutVars>
      </dgm:prSet>
      <dgm:spPr/>
    </dgm:pt>
    <dgm:pt modelId="{B69C67A6-6A6F-F14A-AAFE-D148ED10BC6B}" type="pres">
      <dgm:prSet presAssocID="{C91EBCD8-25D5-3440-9170-19217BA91D25}" presName="hierChild4" presStyleCnt="0"/>
      <dgm:spPr/>
    </dgm:pt>
    <dgm:pt modelId="{79AC5DDC-BF24-E940-A19B-5BD329CE3DAC}" type="pres">
      <dgm:prSet presAssocID="{9F7164DA-DF28-7147-8AD3-433D90E2382F}" presName="Name10" presStyleLbl="parChTrans1D2" presStyleIdx="1" presStyleCnt="2"/>
      <dgm:spPr/>
    </dgm:pt>
    <dgm:pt modelId="{A90815A3-8D5E-E24F-B602-D64F57203BB0}" type="pres">
      <dgm:prSet presAssocID="{E5BC2C23-9BD4-B84A-997C-287C8632805E}" presName="hierRoot2" presStyleCnt="0"/>
      <dgm:spPr/>
    </dgm:pt>
    <dgm:pt modelId="{F8363BEA-DEE9-7C40-852F-B2860672E216}" type="pres">
      <dgm:prSet presAssocID="{E5BC2C23-9BD4-B84A-997C-287C8632805E}" presName="composite2" presStyleCnt="0"/>
      <dgm:spPr/>
    </dgm:pt>
    <dgm:pt modelId="{2F123141-88D2-4349-9C17-1735DA4DF0F8}" type="pres">
      <dgm:prSet presAssocID="{E5BC2C23-9BD4-B84A-997C-287C8632805E}" presName="background2" presStyleLbl="node2" presStyleIdx="1" presStyleCnt="2"/>
      <dgm:spPr>
        <a:noFill/>
        <a:ln w="9525">
          <a:solidFill>
            <a:schemeClr val="tx1">
              <a:alpha val="50000"/>
            </a:schemeClr>
          </a:solidFill>
        </a:ln>
      </dgm:spPr>
    </dgm:pt>
    <dgm:pt modelId="{A3919CEA-C939-F84A-B6CD-36FC2C4C77EC}" type="pres">
      <dgm:prSet presAssocID="{E5BC2C23-9BD4-B84A-997C-287C8632805E}" presName="text2" presStyleLbl="fgAcc2" presStyleIdx="1" presStyleCnt="2" custScaleX="159295">
        <dgm:presLayoutVars>
          <dgm:chPref val="3"/>
        </dgm:presLayoutVars>
      </dgm:prSet>
      <dgm:spPr/>
    </dgm:pt>
    <dgm:pt modelId="{0EE7EC73-2202-6844-AABB-36423DC3BD2A}" type="pres">
      <dgm:prSet presAssocID="{E5BC2C23-9BD4-B84A-997C-287C8632805E}" presName="hierChild3" presStyleCnt="0"/>
      <dgm:spPr/>
    </dgm:pt>
    <dgm:pt modelId="{AF2DD9E0-1F8E-C24D-ABB5-A415FE0F8876}" type="pres">
      <dgm:prSet presAssocID="{2C1A3FAB-2E92-ED4D-AB3D-A67E1B6BC3FD}" presName="Name17" presStyleLbl="parChTrans1D3" presStyleIdx="1" presStyleCnt="2"/>
      <dgm:spPr/>
    </dgm:pt>
    <dgm:pt modelId="{1F29E8EF-0E40-2C4D-9C0F-1FD23718FB3C}" type="pres">
      <dgm:prSet presAssocID="{6475FCFF-544D-6C4F-B7DC-BE468489372D}" presName="hierRoot3" presStyleCnt="0"/>
      <dgm:spPr/>
    </dgm:pt>
    <dgm:pt modelId="{3412536F-8247-BA45-B99A-E2991041F9B4}" type="pres">
      <dgm:prSet presAssocID="{6475FCFF-544D-6C4F-B7DC-BE468489372D}" presName="composite3" presStyleCnt="0"/>
      <dgm:spPr/>
    </dgm:pt>
    <dgm:pt modelId="{02B14B44-1DAA-C648-B5AC-B6F770B9BE94}" type="pres">
      <dgm:prSet presAssocID="{6475FCFF-544D-6C4F-B7DC-BE468489372D}" presName="background3" presStyleLbl="node3" presStyleIdx="1" presStyleCnt="2"/>
      <dgm:spPr>
        <a:noFill/>
        <a:ln w="9525"/>
      </dgm:spPr>
    </dgm:pt>
    <dgm:pt modelId="{681EA77B-0B3E-BB45-83CC-480CEA1BCB1A}" type="pres">
      <dgm:prSet presAssocID="{6475FCFF-544D-6C4F-B7DC-BE468489372D}" presName="text3" presStyleLbl="fgAcc3" presStyleIdx="1" presStyleCnt="2" custScaleX="217763">
        <dgm:presLayoutVars>
          <dgm:chPref val="3"/>
        </dgm:presLayoutVars>
      </dgm:prSet>
      <dgm:spPr/>
    </dgm:pt>
    <dgm:pt modelId="{D0168C45-BC81-E04E-BC9B-F995EF1CBE65}" type="pres">
      <dgm:prSet presAssocID="{6475FCFF-544D-6C4F-B7DC-BE468489372D}" presName="hierChild4" presStyleCnt="0"/>
      <dgm:spPr/>
    </dgm:pt>
  </dgm:ptLst>
  <dgm:cxnLst>
    <dgm:cxn modelId="{5F4C193A-36A1-F841-B6FD-C68C6F09AD3F}" type="presOf" srcId="{350D68EE-8DBF-F74A-AF91-8AA3B5C7AAE1}" destId="{9FB79CB3-4238-5047-BFD1-447F9911FF51}" srcOrd="0" destOrd="0" presId="urn:microsoft.com/office/officeart/2005/8/layout/hierarchy1"/>
    <dgm:cxn modelId="{D9C17551-57D9-3C46-BEA1-4056B8F8B8A9}" type="presOf" srcId="{9F7164DA-DF28-7147-8AD3-433D90E2382F}" destId="{79AC5DDC-BF24-E940-A19B-5BD329CE3DAC}" srcOrd="0" destOrd="0" presId="urn:microsoft.com/office/officeart/2005/8/layout/hierarchy1"/>
    <dgm:cxn modelId="{C6B8475C-1A35-FE4F-93A1-B5B43D4AE0B1}" srcId="{3DAA7922-CB46-874A-816A-25FE1C330259}" destId="{80E89B18-3A71-3F44-9B7C-456F7C2423A1}" srcOrd="0" destOrd="0" parTransId="{350D68EE-8DBF-F74A-AF91-8AA3B5C7AAE1}" sibTransId="{8198CDC7-F135-D646-9EDF-998E22D20FC0}"/>
    <dgm:cxn modelId="{5E548865-2E4E-2449-97C7-DC00746C5063}" type="presOf" srcId="{6475FCFF-544D-6C4F-B7DC-BE468489372D}" destId="{681EA77B-0B3E-BB45-83CC-480CEA1BCB1A}" srcOrd="0" destOrd="0" presId="urn:microsoft.com/office/officeart/2005/8/layout/hierarchy1"/>
    <dgm:cxn modelId="{858C2766-85A9-9249-B567-4A50189059FB}" type="presOf" srcId="{DA73E49A-2458-5142-ACEB-FAB26DC4E265}" destId="{14F18BC6-3049-5642-9A09-AB1FEDB252B2}" srcOrd="0" destOrd="0" presId="urn:microsoft.com/office/officeart/2005/8/layout/hierarchy1"/>
    <dgm:cxn modelId="{14372174-CFCA-BB4A-8C61-31B7CCFD209C}" type="presOf" srcId="{E5BC2C23-9BD4-B84A-997C-287C8632805E}" destId="{A3919CEA-C939-F84A-B6CD-36FC2C4C77EC}" srcOrd="0" destOrd="0" presId="urn:microsoft.com/office/officeart/2005/8/layout/hierarchy1"/>
    <dgm:cxn modelId="{EABD4B81-60EF-6A45-9F77-3F712D6C4D8E}" type="presOf" srcId="{2C1A3FAB-2E92-ED4D-AB3D-A67E1B6BC3FD}" destId="{AF2DD9E0-1F8E-C24D-ABB5-A415FE0F8876}" srcOrd="0" destOrd="0" presId="urn:microsoft.com/office/officeart/2005/8/layout/hierarchy1"/>
    <dgm:cxn modelId="{C8B00497-563A-8642-A392-5D99F2F4F7C1}" srcId="{E5BC2C23-9BD4-B84A-997C-287C8632805E}" destId="{6475FCFF-544D-6C4F-B7DC-BE468489372D}" srcOrd="0" destOrd="0" parTransId="{2C1A3FAB-2E92-ED4D-AB3D-A67E1B6BC3FD}" sibTransId="{A49169B7-ECB5-0E4B-A9DB-BF8FAC2F61D7}"/>
    <dgm:cxn modelId="{9923E198-C892-5B48-B50B-69EEE439D154}" type="presOf" srcId="{D928D028-C404-7B48-BF8C-60D07917FE97}" destId="{F82B73A1-19A7-EA4B-AA78-A1554CE4A1FD}" srcOrd="0" destOrd="0" presId="urn:microsoft.com/office/officeart/2005/8/layout/hierarchy1"/>
    <dgm:cxn modelId="{78754A9F-D857-2144-BE2C-9EF05885E419}" srcId="{DA73E49A-2458-5142-ACEB-FAB26DC4E265}" destId="{3DAA7922-CB46-874A-816A-25FE1C330259}" srcOrd="0" destOrd="0" parTransId="{A4F4EE46-14D4-6D44-ABA6-20EA4277B1AD}" sibTransId="{073CA45A-BD88-E645-ADE0-16BC74E0318B}"/>
    <dgm:cxn modelId="{527A32AC-C13A-D441-AABD-A760F699EC74}" type="presOf" srcId="{80E89B18-3A71-3F44-9B7C-456F7C2423A1}" destId="{DE5C94BA-FA7A-C04D-A80B-C87A886CF75E}" srcOrd="0" destOrd="0" presId="urn:microsoft.com/office/officeart/2005/8/layout/hierarchy1"/>
    <dgm:cxn modelId="{BA93BCB4-C2C8-AB4B-AB72-82161F1D0996}" srcId="{80E89B18-3A71-3F44-9B7C-456F7C2423A1}" destId="{C91EBCD8-25D5-3440-9170-19217BA91D25}" srcOrd="0" destOrd="0" parTransId="{D928D028-C404-7B48-BF8C-60D07917FE97}" sibTransId="{5260E9F9-B234-FB4F-86B0-6308DB131313}"/>
    <dgm:cxn modelId="{227B10CD-E65E-BA4A-B3CB-02CE26568F7D}" type="presOf" srcId="{C91EBCD8-25D5-3440-9170-19217BA91D25}" destId="{3235C70F-8A54-C64E-B5B6-09A55F343B4A}" srcOrd="0" destOrd="0" presId="urn:microsoft.com/office/officeart/2005/8/layout/hierarchy1"/>
    <dgm:cxn modelId="{6A05D5DB-5184-E041-9671-08D7BB512E52}" type="presOf" srcId="{3DAA7922-CB46-874A-816A-25FE1C330259}" destId="{2A04BC68-8EBB-7C42-B517-BE5BDAAFDB59}" srcOrd="0" destOrd="0" presId="urn:microsoft.com/office/officeart/2005/8/layout/hierarchy1"/>
    <dgm:cxn modelId="{B87248F1-8434-6C4A-B987-D562DA6C69A9}" srcId="{3DAA7922-CB46-874A-816A-25FE1C330259}" destId="{E5BC2C23-9BD4-B84A-997C-287C8632805E}" srcOrd="1" destOrd="0" parTransId="{9F7164DA-DF28-7147-8AD3-433D90E2382F}" sibTransId="{056BB6B8-2035-1B42-8069-D92EDECBB120}"/>
    <dgm:cxn modelId="{7B8AF407-09D0-E941-9538-61E6D2217B3B}" type="presParOf" srcId="{14F18BC6-3049-5642-9A09-AB1FEDB252B2}" destId="{51C9682D-1693-E247-8312-DAE8DA18F8B2}" srcOrd="0" destOrd="0" presId="urn:microsoft.com/office/officeart/2005/8/layout/hierarchy1"/>
    <dgm:cxn modelId="{227E700E-A1FA-8545-B9E8-76F7F2173031}" type="presParOf" srcId="{51C9682D-1693-E247-8312-DAE8DA18F8B2}" destId="{10E5D497-F4BA-B346-B15A-6FAF96AAD638}" srcOrd="0" destOrd="0" presId="urn:microsoft.com/office/officeart/2005/8/layout/hierarchy1"/>
    <dgm:cxn modelId="{7B528C35-F365-9B43-8204-90FBD3C2D4BD}" type="presParOf" srcId="{10E5D497-F4BA-B346-B15A-6FAF96AAD638}" destId="{45B537ED-9470-164F-931E-5FB7CB72204C}" srcOrd="0" destOrd="0" presId="urn:microsoft.com/office/officeart/2005/8/layout/hierarchy1"/>
    <dgm:cxn modelId="{2A783A64-A18E-9248-AA4B-408B599A9F53}" type="presParOf" srcId="{10E5D497-F4BA-B346-B15A-6FAF96AAD638}" destId="{2A04BC68-8EBB-7C42-B517-BE5BDAAFDB59}" srcOrd="1" destOrd="0" presId="urn:microsoft.com/office/officeart/2005/8/layout/hierarchy1"/>
    <dgm:cxn modelId="{A7F613EF-D901-3747-B9C9-9BC8D30758C2}" type="presParOf" srcId="{51C9682D-1693-E247-8312-DAE8DA18F8B2}" destId="{6AB45D57-B0CE-7049-8493-24CACBF7A148}" srcOrd="1" destOrd="0" presId="urn:microsoft.com/office/officeart/2005/8/layout/hierarchy1"/>
    <dgm:cxn modelId="{5D598337-EE57-D74D-B278-AA51E45D1C0E}" type="presParOf" srcId="{6AB45D57-B0CE-7049-8493-24CACBF7A148}" destId="{9FB79CB3-4238-5047-BFD1-447F9911FF51}" srcOrd="0" destOrd="0" presId="urn:microsoft.com/office/officeart/2005/8/layout/hierarchy1"/>
    <dgm:cxn modelId="{7803322F-BA7E-A04A-84D8-13258F3BB5AD}" type="presParOf" srcId="{6AB45D57-B0CE-7049-8493-24CACBF7A148}" destId="{619117D9-0785-C843-994C-0A7E09D38811}" srcOrd="1" destOrd="0" presId="urn:microsoft.com/office/officeart/2005/8/layout/hierarchy1"/>
    <dgm:cxn modelId="{350B9F86-07E0-954C-9793-67DAA759077A}" type="presParOf" srcId="{619117D9-0785-C843-994C-0A7E09D38811}" destId="{E314E976-88F3-F144-B469-07B1478AD22A}" srcOrd="0" destOrd="0" presId="urn:microsoft.com/office/officeart/2005/8/layout/hierarchy1"/>
    <dgm:cxn modelId="{5A34F5CC-A1E0-4B4B-ADC8-D2865816CBB8}" type="presParOf" srcId="{E314E976-88F3-F144-B469-07B1478AD22A}" destId="{C44BC058-9D0D-2C44-A5D9-C9D4F8EE1595}" srcOrd="0" destOrd="0" presId="urn:microsoft.com/office/officeart/2005/8/layout/hierarchy1"/>
    <dgm:cxn modelId="{A303ED9B-AC3B-BD48-97C0-160604D1B4ED}" type="presParOf" srcId="{E314E976-88F3-F144-B469-07B1478AD22A}" destId="{DE5C94BA-FA7A-C04D-A80B-C87A886CF75E}" srcOrd="1" destOrd="0" presId="urn:microsoft.com/office/officeart/2005/8/layout/hierarchy1"/>
    <dgm:cxn modelId="{1EFB20C2-57D7-9F46-AD69-3098E9513A55}" type="presParOf" srcId="{619117D9-0785-C843-994C-0A7E09D38811}" destId="{DC36DA47-D61A-C74F-8012-C0B5F698F19C}" srcOrd="1" destOrd="0" presId="urn:microsoft.com/office/officeart/2005/8/layout/hierarchy1"/>
    <dgm:cxn modelId="{6F75643A-C29C-074D-9B96-E7D1D14D93FD}" type="presParOf" srcId="{DC36DA47-D61A-C74F-8012-C0B5F698F19C}" destId="{F82B73A1-19A7-EA4B-AA78-A1554CE4A1FD}" srcOrd="0" destOrd="0" presId="urn:microsoft.com/office/officeart/2005/8/layout/hierarchy1"/>
    <dgm:cxn modelId="{2D23F842-18DB-2643-B942-C906AF3C911E}" type="presParOf" srcId="{DC36DA47-D61A-C74F-8012-C0B5F698F19C}" destId="{ACF252E3-FDC3-254D-B7E3-DBA45DF13C9C}" srcOrd="1" destOrd="0" presId="urn:microsoft.com/office/officeart/2005/8/layout/hierarchy1"/>
    <dgm:cxn modelId="{19157039-693A-8F4F-80F3-B096B5C0EB8E}" type="presParOf" srcId="{ACF252E3-FDC3-254D-B7E3-DBA45DF13C9C}" destId="{5FBDACBB-59F4-2E4F-924F-D09FAF3447C8}" srcOrd="0" destOrd="0" presId="urn:microsoft.com/office/officeart/2005/8/layout/hierarchy1"/>
    <dgm:cxn modelId="{A73FA12C-338E-3D46-8D01-9504E6F5DEF6}" type="presParOf" srcId="{5FBDACBB-59F4-2E4F-924F-D09FAF3447C8}" destId="{C4AFE750-1A81-DE44-821A-56F9CB2E89CE}" srcOrd="0" destOrd="0" presId="urn:microsoft.com/office/officeart/2005/8/layout/hierarchy1"/>
    <dgm:cxn modelId="{5DD1AF7A-C82E-644C-80FC-64CED42AFCAE}" type="presParOf" srcId="{5FBDACBB-59F4-2E4F-924F-D09FAF3447C8}" destId="{3235C70F-8A54-C64E-B5B6-09A55F343B4A}" srcOrd="1" destOrd="0" presId="urn:microsoft.com/office/officeart/2005/8/layout/hierarchy1"/>
    <dgm:cxn modelId="{107AE54C-DC8D-DE49-BD3A-D967F14CDADA}" type="presParOf" srcId="{ACF252E3-FDC3-254D-B7E3-DBA45DF13C9C}" destId="{B69C67A6-6A6F-F14A-AAFE-D148ED10BC6B}" srcOrd="1" destOrd="0" presId="urn:microsoft.com/office/officeart/2005/8/layout/hierarchy1"/>
    <dgm:cxn modelId="{FBF07032-3C2D-B54D-B1B3-CFA70F74AAE4}" type="presParOf" srcId="{6AB45D57-B0CE-7049-8493-24CACBF7A148}" destId="{79AC5DDC-BF24-E940-A19B-5BD329CE3DAC}" srcOrd="2" destOrd="0" presId="urn:microsoft.com/office/officeart/2005/8/layout/hierarchy1"/>
    <dgm:cxn modelId="{0156223B-CDB6-624D-8551-10C0F0260740}" type="presParOf" srcId="{6AB45D57-B0CE-7049-8493-24CACBF7A148}" destId="{A90815A3-8D5E-E24F-B602-D64F57203BB0}" srcOrd="3" destOrd="0" presId="urn:microsoft.com/office/officeart/2005/8/layout/hierarchy1"/>
    <dgm:cxn modelId="{4DDF22DA-D420-C741-92E0-F3A01D959791}" type="presParOf" srcId="{A90815A3-8D5E-E24F-B602-D64F57203BB0}" destId="{F8363BEA-DEE9-7C40-852F-B2860672E216}" srcOrd="0" destOrd="0" presId="urn:microsoft.com/office/officeart/2005/8/layout/hierarchy1"/>
    <dgm:cxn modelId="{A8C97577-01A3-5243-825D-DF14D32FB30D}" type="presParOf" srcId="{F8363BEA-DEE9-7C40-852F-B2860672E216}" destId="{2F123141-88D2-4349-9C17-1735DA4DF0F8}" srcOrd="0" destOrd="0" presId="urn:microsoft.com/office/officeart/2005/8/layout/hierarchy1"/>
    <dgm:cxn modelId="{CBA6A70B-7B10-254D-AC01-4BC77E5EB3D7}" type="presParOf" srcId="{F8363BEA-DEE9-7C40-852F-B2860672E216}" destId="{A3919CEA-C939-F84A-B6CD-36FC2C4C77EC}" srcOrd="1" destOrd="0" presId="urn:microsoft.com/office/officeart/2005/8/layout/hierarchy1"/>
    <dgm:cxn modelId="{1380C7B6-D738-F84C-B3B5-BCF98850BC75}" type="presParOf" srcId="{A90815A3-8D5E-E24F-B602-D64F57203BB0}" destId="{0EE7EC73-2202-6844-AABB-36423DC3BD2A}" srcOrd="1" destOrd="0" presId="urn:microsoft.com/office/officeart/2005/8/layout/hierarchy1"/>
    <dgm:cxn modelId="{513921D3-8F76-4E48-BF56-B941BB291769}" type="presParOf" srcId="{0EE7EC73-2202-6844-AABB-36423DC3BD2A}" destId="{AF2DD9E0-1F8E-C24D-ABB5-A415FE0F8876}" srcOrd="0" destOrd="0" presId="urn:microsoft.com/office/officeart/2005/8/layout/hierarchy1"/>
    <dgm:cxn modelId="{6B9F0600-A8D3-BB48-88FA-11ED2C9C4738}" type="presParOf" srcId="{0EE7EC73-2202-6844-AABB-36423DC3BD2A}" destId="{1F29E8EF-0E40-2C4D-9C0F-1FD23718FB3C}" srcOrd="1" destOrd="0" presId="urn:microsoft.com/office/officeart/2005/8/layout/hierarchy1"/>
    <dgm:cxn modelId="{F65D7766-EF23-F748-9795-188548943956}" type="presParOf" srcId="{1F29E8EF-0E40-2C4D-9C0F-1FD23718FB3C}" destId="{3412536F-8247-BA45-B99A-E2991041F9B4}" srcOrd="0" destOrd="0" presId="urn:microsoft.com/office/officeart/2005/8/layout/hierarchy1"/>
    <dgm:cxn modelId="{ACB6C678-D0CE-0F44-BBB5-013E59FED5F5}" type="presParOf" srcId="{3412536F-8247-BA45-B99A-E2991041F9B4}" destId="{02B14B44-1DAA-C648-B5AC-B6F770B9BE94}" srcOrd="0" destOrd="0" presId="urn:microsoft.com/office/officeart/2005/8/layout/hierarchy1"/>
    <dgm:cxn modelId="{D3F1DDFF-E02A-104E-BD4B-FB9BF61A0054}" type="presParOf" srcId="{3412536F-8247-BA45-B99A-E2991041F9B4}" destId="{681EA77B-0B3E-BB45-83CC-480CEA1BCB1A}" srcOrd="1" destOrd="0" presId="urn:microsoft.com/office/officeart/2005/8/layout/hierarchy1"/>
    <dgm:cxn modelId="{F88B711A-7EED-8F43-AE6D-2E0A34C6AD35}" type="presParOf" srcId="{1F29E8EF-0E40-2C4D-9C0F-1FD23718FB3C}" destId="{D0168C45-BC81-E04E-BC9B-F995EF1CBE6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73E49A-2458-5142-ACEB-FAB26DC4E265}" type="doc">
      <dgm:prSet loTypeId="urn:microsoft.com/office/officeart/2005/8/layout/hierarchy1" loCatId="" qsTypeId="urn:microsoft.com/office/officeart/2005/8/quickstyle/simple2" qsCatId="simple" csTypeId="urn:microsoft.com/office/officeart/2005/8/colors/accent1_2" csCatId="accent1" phldr="1"/>
      <dgm:spPr/>
      <dgm:t>
        <a:bodyPr/>
        <a:lstStyle/>
        <a:p>
          <a:endParaRPr lang="en-US"/>
        </a:p>
      </dgm:t>
    </dgm:pt>
    <mc:AlternateContent xmlns:mc="http://schemas.openxmlformats.org/markup-compatibility/2006">
      <mc:Choice xmlns:a14="http://schemas.microsoft.com/office/drawing/2010/main" Requires="a14">
        <dgm:pt modelId="{3DAA7922-CB46-874A-816A-25FE1C330259}">
          <dgm:prSet phldrT="[Text]"/>
          <dgm:spPr/>
          <dgm:t>
            <a:bodyPr/>
            <a:lstStyle/>
            <a:p>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𝑌</m:t>
                      </m:r>
                    </m:e>
                    <m:sub>
                      <m:r>
                        <a:rPr lang="en-US" b="0" i="1" smtClean="0">
                          <a:latin typeface="Cambria Math" panose="02040503050406030204" pitchFamily="18" charset="0"/>
                        </a:rPr>
                        <m:t>𝑖𝑗</m:t>
                      </m:r>
                    </m:sub>
                  </m:sSub>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𝜃</m:t>
                      </m:r>
                    </m:e>
                    <m:sub>
                      <m:r>
                        <a:rPr lang="en-US" b="0" i="1" smtClean="0">
                          <a:latin typeface="Cambria Math" panose="02040503050406030204" pitchFamily="18" charset="0"/>
                        </a:rPr>
                        <m:t>𝑖</m:t>
                      </m:r>
                    </m:sub>
                  </m:sSub>
                  <m:r>
                    <a:rPr lang="en-US" b="0" i="1" smtClean="0">
                      <a:latin typeface="Cambria Math" panose="02040503050406030204" pitchFamily="18" charset="0"/>
                    </a:rPr>
                    <m:t>) </m:t>
                  </m:r>
                </m:oMath>
              </a14:m>
              <a:r>
                <a:rPr lang="en-US" dirty="0"/>
                <a:t>for a true author item</a:t>
              </a:r>
            </a:p>
          </dgm:t>
        </dgm:pt>
      </mc:Choice>
      <mc:Fallback>
        <dgm:pt modelId="{3DAA7922-CB46-874A-816A-25FE1C330259}">
          <dgm:prSet phldrT="[Text]"/>
          <dgm:spPr/>
          <dgm:t>
            <a:bodyPr/>
            <a:lstStyle/>
            <a:p>
              <a:r>
                <a:rPr lang="en-US" i="0">
                  <a:latin typeface="Cambria Math" panose="02040503050406030204" pitchFamily="18" charset="0"/>
                </a:rPr>
                <a:t>〖</a:t>
              </a:r>
              <a:r>
                <a:rPr lang="en-US" b="0" i="0">
                  <a:latin typeface="Cambria Math" panose="02040503050406030204" pitchFamily="18" charset="0"/>
                </a:rPr>
                <a:t>𝑃(𝑌〗_𝑖𝑗=1|</a:t>
              </a:r>
              <a:r>
                <a:rPr lang="en-US" b="0" i="0">
                  <a:latin typeface="Cambria Math" panose="02040503050406030204" pitchFamily="18" charset="0"/>
                  <a:ea typeface="Cambria Math" panose="02040503050406030204" pitchFamily="18" charset="0"/>
                </a:rPr>
                <a:t>𝜃_</a:t>
              </a:r>
              <a:r>
                <a:rPr lang="en-US" b="0" i="0">
                  <a:latin typeface="Cambria Math" panose="02040503050406030204" pitchFamily="18" charset="0"/>
                </a:rPr>
                <a:t>𝑖) </a:t>
              </a:r>
              <a:r>
                <a:rPr lang="en-US" dirty="0"/>
                <a:t>for a true author item</a:t>
              </a:r>
            </a:p>
          </dgm:t>
        </dgm:pt>
      </mc:Fallback>
    </mc:AlternateContent>
    <dgm:pt modelId="{A4F4EE46-14D4-6D44-ABA6-20EA4277B1AD}" type="parTrans" cxnId="{78754A9F-D857-2144-BE2C-9EF05885E419}">
      <dgm:prSet/>
      <dgm:spPr/>
      <dgm:t>
        <a:bodyPr/>
        <a:lstStyle/>
        <a:p>
          <a:endParaRPr lang="en-US"/>
        </a:p>
      </dgm:t>
    </dgm:pt>
    <dgm:pt modelId="{073CA45A-BD88-E645-ADE0-16BC74E0318B}" type="sibTrans" cxnId="{78754A9F-D857-2144-BE2C-9EF05885E419}">
      <dgm:prSet/>
      <dgm:spPr/>
      <dgm:t>
        <a:bodyPr/>
        <a:lstStyle/>
        <a:p>
          <a:endParaRPr lang="en-US"/>
        </a:p>
      </dgm:t>
    </dgm:pt>
    <mc:AlternateContent xmlns:mc="http://schemas.openxmlformats.org/markup-compatibility/2006">
      <mc:Choice xmlns:a14="http://schemas.microsoft.com/office/drawing/2010/main" Requires="a14">
        <dgm:pt modelId="{80E89B18-3A71-3F44-9B7C-456F7C2423A1}">
          <dgm:prSet phldrT="[Text]"/>
          <dgm:spPr/>
          <dgm:t>
            <a:bodyPr/>
            <a:lstStyle/>
            <a:p>
              <a:r>
                <a:rPr lang="en-US" dirty="0"/>
                <a:t>1. Examinee </a:t>
              </a:r>
              <a14:m>
                <m:oMath xmlns:m="http://schemas.openxmlformats.org/officeDocument/2006/math">
                  <m:r>
                    <a:rPr lang="en-US" b="0" i="1" smtClean="0">
                      <a:latin typeface="Cambria Math" panose="02040503050406030204" pitchFamily="18" charset="0"/>
                    </a:rPr>
                    <m:t>𝑖</m:t>
                  </m:r>
                </m:oMath>
              </a14:m>
              <a:r>
                <a:rPr lang="en-US" dirty="0"/>
                <a:t> had exposure to the author</a:t>
              </a:r>
            </a:p>
          </dgm:t>
        </dgm:pt>
      </mc:Choice>
      <mc:Fallback>
        <dgm:pt modelId="{80E89B18-3A71-3F44-9B7C-456F7C2423A1}">
          <dgm:prSet phldrT="[Text]"/>
          <dgm:spPr/>
          <dgm:t>
            <a:bodyPr/>
            <a:lstStyle/>
            <a:p>
              <a:r>
                <a:rPr lang="en-US" dirty="0"/>
                <a:t>1. Examinee </a:t>
              </a:r>
              <a:r>
                <a:rPr lang="en-US" b="0" i="0">
                  <a:latin typeface="Cambria Math" panose="02040503050406030204" pitchFamily="18" charset="0"/>
                </a:rPr>
                <a:t>𝑖</a:t>
              </a:r>
              <a:r>
                <a:rPr lang="en-US" dirty="0"/>
                <a:t> had exposure to the author</a:t>
              </a:r>
            </a:p>
          </dgm:t>
        </dgm:pt>
      </mc:Fallback>
    </mc:AlternateContent>
    <dgm:pt modelId="{350D68EE-8DBF-F74A-AF91-8AA3B5C7AAE1}" type="parTrans" cxnId="{C6B8475C-1A35-FE4F-93A1-B5B43D4AE0B1}">
      <dgm:prSet/>
      <dgm:spPr/>
      <dgm:t>
        <a:bodyPr/>
        <a:lstStyle/>
        <a:p>
          <a:endParaRPr lang="en-US"/>
        </a:p>
      </dgm:t>
    </dgm:pt>
    <dgm:pt modelId="{8198CDC7-F135-D646-9EDF-998E22D20FC0}" type="sibTrans" cxnId="{C6B8475C-1A35-FE4F-93A1-B5B43D4AE0B1}">
      <dgm:prSet/>
      <dgm:spPr/>
      <dgm:t>
        <a:bodyPr/>
        <a:lstStyle/>
        <a:p>
          <a:endParaRPr lang="en-US"/>
        </a:p>
      </dgm:t>
    </dgm:pt>
    <mc:AlternateContent xmlns:mc="http://schemas.openxmlformats.org/markup-compatibility/2006">
      <mc:Choice xmlns:a14="http://schemas.microsoft.com/office/drawing/2010/main" Requires="a14">
        <dgm:pt modelId="{C91EBCD8-25D5-3440-9170-19217BA91D25}">
          <dgm:prSet phldrT="[Text]"/>
          <dgm:spPr/>
          <dgm:t>
            <a:bodyPr/>
            <a:lstStyle/>
            <a:p>
              <a:r>
                <a:rPr lang="en-US" dirty="0"/>
                <a:t>High reading frequency (i.e., higher </a:t>
              </a:r>
              <a14:m>
                <m:oMath xmlns:m="http://schemas.openxmlformats.org/officeDocument/2006/math">
                  <m:r>
                    <a:rPr lang="en-US" i="1" smtClean="0">
                      <a:latin typeface="Cambria Math" panose="02040503050406030204" pitchFamily="18" charset="0"/>
                      <a:ea typeface="Cambria Math" panose="02040503050406030204" pitchFamily="18" charset="0"/>
                    </a:rPr>
                    <m:t>𝜃</m:t>
                  </m:r>
                </m:oMath>
              </a14:m>
              <a:r>
                <a:rPr lang="en-US" dirty="0"/>
                <a:t>) implies a higher likelihood of encountering the author </a:t>
              </a:r>
            </a:p>
          </dgm:t>
        </dgm:pt>
      </mc:Choice>
      <mc:Fallback>
        <dgm:pt modelId="{C91EBCD8-25D5-3440-9170-19217BA91D25}">
          <dgm:prSet phldrT="[Text]"/>
          <dgm:spPr/>
          <dgm:t>
            <a:bodyPr/>
            <a:lstStyle/>
            <a:p>
              <a:r>
                <a:rPr lang="en-US" dirty="0"/>
                <a:t>High reading frequency (i.e., higher </a:t>
              </a:r>
              <a:r>
                <a:rPr lang="en-US" i="0">
                  <a:latin typeface="Cambria Math" panose="02040503050406030204" pitchFamily="18" charset="0"/>
                  <a:ea typeface="Cambria Math" panose="02040503050406030204" pitchFamily="18" charset="0"/>
                </a:rPr>
                <a:t>𝜃</a:t>
              </a:r>
              <a:r>
                <a:rPr lang="en-US" dirty="0"/>
                <a:t>) implies a higher likelihood of encountering the author </a:t>
              </a:r>
            </a:p>
          </dgm:t>
        </dgm:pt>
      </mc:Fallback>
    </mc:AlternateContent>
    <dgm:pt modelId="{D928D028-C404-7B48-BF8C-60D07917FE97}" type="parTrans" cxnId="{BA93BCB4-C2C8-AB4B-AB72-82161F1D0996}">
      <dgm:prSet/>
      <dgm:spPr/>
      <dgm:t>
        <a:bodyPr/>
        <a:lstStyle/>
        <a:p>
          <a:endParaRPr lang="en-US"/>
        </a:p>
      </dgm:t>
    </dgm:pt>
    <dgm:pt modelId="{5260E9F9-B234-FB4F-86B0-6308DB131313}" type="sibTrans" cxnId="{BA93BCB4-C2C8-AB4B-AB72-82161F1D0996}">
      <dgm:prSet/>
      <dgm:spPr/>
      <dgm:t>
        <a:bodyPr/>
        <a:lstStyle/>
        <a:p>
          <a:endParaRPr lang="en-US"/>
        </a:p>
      </dgm:t>
    </dgm:pt>
    <mc:AlternateContent xmlns:mc="http://schemas.openxmlformats.org/markup-compatibility/2006">
      <mc:Choice xmlns:a14="http://schemas.microsoft.com/office/drawing/2010/main" Requires="a14">
        <dgm:pt modelId="{E5BC2C23-9BD4-B84A-997C-287C8632805E}">
          <dgm:prSet phldrT="[Text]"/>
          <dgm:spPr/>
          <dgm:t>
            <a:bodyPr/>
            <a:lstStyle/>
            <a:p>
              <a:r>
                <a:rPr lang="en-US" dirty="0"/>
                <a:t>2. Examinee </a:t>
              </a:r>
              <a14:m>
                <m:oMath xmlns:m="http://schemas.openxmlformats.org/officeDocument/2006/math">
                  <m:r>
                    <a:rPr lang="en-US" b="0" i="1" smtClean="0">
                      <a:latin typeface="Cambria Math" panose="02040503050406030204" pitchFamily="18" charset="0"/>
                    </a:rPr>
                    <m:t>𝑖</m:t>
                  </m:r>
                </m:oMath>
              </a14:m>
              <a:r>
                <a:rPr lang="en-US" dirty="0"/>
                <a:t> remembers the encounter</a:t>
              </a:r>
            </a:p>
          </dgm:t>
        </dgm:pt>
      </mc:Choice>
      <mc:Fallback>
        <dgm:pt modelId="{E5BC2C23-9BD4-B84A-997C-287C8632805E}">
          <dgm:prSet phldrT="[Text]"/>
          <dgm:spPr/>
          <dgm:t>
            <a:bodyPr/>
            <a:lstStyle/>
            <a:p>
              <a:r>
                <a:rPr lang="en-US" dirty="0"/>
                <a:t>2. Examinee </a:t>
              </a:r>
              <a:r>
                <a:rPr lang="en-US" b="0" i="0">
                  <a:latin typeface="Cambria Math" panose="02040503050406030204" pitchFamily="18" charset="0"/>
                </a:rPr>
                <a:t>𝑖</a:t>
              </a:r>
              <a:r>
                <a:rPr lang="en-US" dirty="0"/>
                <a:t> remembers the encounter</a:t>
              </a:r>
            </a:p>
          </dgm:t>
        </dgm:pt>
      </mc:Fallback>
    </mc:AlternateContent>
    <dgm:pt modelId="{9F7164DA-DF28-7147-8AD3-433D90E2382F}" type="parTrans" cxnId="{B87248F1-8434-6C4A-B987-D562DA6C69A9}">
      <dgm:prSet/>
      <dgm:spPr/>
      <dgm:t>
        <a:bodyPr/>
        <a:lstStyle/>
        <a:p>
          <a:endParaRPr lang="en-US"/>
        </a:p>
      </dgm:t>
    </dgm:pt>
    <dgm:pt modelId="{056BB6B8-2035-1B42-8069-D92EDECBB120}" type="sibTrans" cxnId="{B87248F1-8434-6C4A-B987-D562DA6C69A9}">
      <dgm:prSet/>
      <dgm:spPr/>
      <dgm:t>
        <a:bodyPr/>
        <a:lstStyle/>
        <a:p>
          <a:endParaRPr lang="en-US"/>
        </a:p>
      </dgm:t>
    </dgm:pt>
    <mc:AlternateContent xmlns:mc="http://schemas.openxmlformats.org/markup-compatibility/2006">
      <mc:Choice xmlns:a14="http://schemas.microsoft.com/office/drawing/2010/main" Requires="a14">
        <dgm:pt modelId="{6475FCFF-544D-6C4F-B7DC-BE468489372D}">
          <dgm:prSet phldrT="[Text]"/>
          <dgm:spPr/>
          <dgm:t>
            <a:bodyPr/>
            <a:lstStyle/>
            <a:p>
              <a:r>
                <a:rPr lang="en-US" dirty="0"/>
                <a:t>Exposure to more authors (higher </a:t>
              </a:r>
              <a14:m>
                <m:oMath xmlns:m="http://schemas.openxmlformats.org/officeDocument/2006/math">
                  <m:r>
                    <a:rPr lang="en-US" i="1" smtClean="0">
                      <a:latin typeface="Cambria Math" panose="02040503050406030204" pitchFamily="18" charset="0"/>
                      <a:ea typeface="Cambria Math" panose="02040503050406030204" pitchFamily="18" charset="0"/>
                    </a:rPr>
                    <m:t>𝜃</m:t>
                  </m:r>
                </m:oMath>
              </a14:m>
              <a:r>
                <a:rPr lang="en-US" dirty="0"/>
                <a:t>) may even make it more difficult to remember individual author names (a memory effect)  </a:t>
              </a:r>
            </a:p>
          </dgm:t>
        </dgm:pt>
      </mc:Choice>
      <mc:Fallback>
        <dgm:pt modelId="{6475FCFF-544D-6C4F-B7DC-BE468489372D}">
          <dgm:prSet phldrT="[Text]"/>
          <dgm:spPr/>
          <dgm:t>
            <a:bodyPr/>
            <a:lstStyle/>
            <a:p>
              <a:r>
                <a:rPr lang="en-US" dirty="0"/>
                <a:t>Exposure to more authors (higher </a:t>
              </a:r>
              <a:r>
                <a:rPr lang="en-US" i="0">
                  <a:latin typeface="Cambria Math" panose="02040503050406030204" pitchFamily="18" charset="0"/>
                  <a:ea typeface="Cambria Math" panose="02040503050406030204" pitchFamily="18" charset="0"/>
                </a:rPr>
                <a:t>𝜃</a:t>
              </a:r>
              <a:r>
                <a:rPr lang="en-US" dirty="0"/>
                <a:t>) may even make it more difficult to remember individual author names (a memory effect)  </a:t>
              </a:r>
            </a:p>
          </dgm:t>
        </dgm:pt>
      </mc:Fallback>
    </mc:AlternateContent>
    <dgm:pt modelId="{2C1A3FAB-2E92-ED4D-AB3D-A67E1B6BC3FD}" type="parTrans" cxnId="{C8B00497-563A-8642-A392-5D99F2F4F7C1}">
      <dgm:prSet/>
      <dgm:spPr/>
      <dgm:t>
        <a:bodyPr/>
        <a:lstStyle/>
        <a:p>
          <a:endParaRPr lang="en-US"/>
        </a:p>
      </dgm:t>
    </dgm:pt>
    <dgm:pt modelId="{A49169B7-ECB5-0E4B-A9DB-BF8FAC2F61D7}" type="sibTrans" cxnId="{C8B00497-563A-8642-A392-5D99F2F4F7C1}">
      <dgm:prSet/>
      <dgm:spPr/>
      <dgm:t>
        <a:bodyPr/>
        <a:lstStyle/>
        <a:p>
          <a:endParaRPr lang="en-US"/>
        </a:p>
      </dgm:t>
    </dgm:pt>
    <dgm:pt modelId="{14F18BC6-3049-5642-9A09-AB1FEDB252B2}" type="pres">
      <dgm:prSet presAssocID="{DA73E49A-2458-5142-ACEB-FAB26DC4E265}" presName="hierChild1" presStyleCnt="0">
        <dgm:presLayoutVars>
          <dgm:chPref val="1"/>
          <dgm:dir/>
          <dgm:animOne val="branch"/>
          <dgm:animLvl val="lvl"/>
          <dgm:resizeHandles/>
        </dgm:presLayoutVars>
      </dgm:prSet>
      <dgm:spPr/>
    </dgm:pt>
    <dgm:pt modelId="{51C9682D-1693-E247-8312-DAE8DA18F8B2}" type="pres">
      <dgm:prSet presAssocID="{3DAA7922-CB46-874A-816A-25FE1C330259}" presName="hierRoot1" presStyleCnt="0"/>
      <dgm:spPr/>
    </dgm:pt>
    <dgm:pt modelId="{10E5D497-F4BA-B346-B15A-6FAF96AAD638}" type="pres">
      <dgm:prSet presAssocID="{3DAA7922-CB46-874A-816A-25FE1C330259}" presName="composite" presStyleCnt="0"/>
      <dgm:spPr/>
    </dgm:pt>
    <dgm:pt modelId="{45B537ED-9470-164F-931E-5FB7CB72204C}" type="pres">
      <dgm:prSet presAssocID="{3DAA7922-CB46-874A-816A-25FE1C330259}" presName="background" presStyleLbl="node0" presStyleIdx="0" presStyleCnt="1"/>
      <dgm:spPr>
        <a:solidFill>
          <a:schemeClr val="accent1">
            <a:hueOff val="0"/>
            <a:satOff val="0"/>
            <a:lumOff val="0"/>
            <a:alpha val="0"/>
          </a:schemeClr>
        </a:solidFill>
        <a:ln w="9525">
          <a:solidFill>
            <a:scrgbClr r="0" g="0" b="0">
              <a:shade val="95000"/>
              <a:satMod val="150000"/>
            </a:scrgbClr>
          </a:solidFill>
        </a:ln>
      </dgm:spPr>
    </dgm:pt>
    <dgm:pt modelId="{2A04BC68-8EBB-7C42-B517-BE5BDAAFDB59}" type="pres">
      <dgm:prSet presAssocID="{3DAA7922-CB46-874A-816A-25FE1C330259}" presName="text" presStyleLbl="fgAcc0" presStyleIdx="0" presStyleCnt="1" custScaleX="187781">
        <dgm:presLayoutVars>
          <dgm:chPref val="3"/>
        </dgm:presLayoutVars>
      </dgm:prSet>
      <dgm:spPr/>
    </dgm:pt>
    <dgm:pt modelId="{6AB45D57-B0CE-7049-8493-24CACBF7A148}" type="pres">
      <dgm:prSet presAssocID="{3DAA7922-CB46-874A-816A-25FE1C330259}" presName="hierChild2" presStyleCnt="0"/>
      <dgm:spPr/>
    </dgm:pt>
    <dgm:pt modelId="{9FB79CB3-4238-5047-BFD1-447F9911FF51}" type="pres">
      <dgm:prSet presAssocID="{350D68EE-8DBF-F74A-AF91-8AA3B5C7AAE1}" presName="Name10" presStyleLbl="parChTrans1D2" presStyleIdx="0" presStyleCnt="2"/>
      <dgm:spPr/>
    </dgm:pt>
    <dgm:pt modelId="{619117D9-0785-C843-994C-0A7E09D38811}" type="pres">
      <dgm:prSet presAssocID="{80E89B18-3A71-3F44-9B7C-456F7C2423A1}" presName="hierRoot2" presStyleCnt="0"/>
      <dgm:spPr/>
    </dgm:pt>
    <dgm:pt modelId="{E314E976-88F3-F144-B469-07B1478AD22A}" type="pres">
      <dgm:prSet presAssocID="{80E89B18-3A71-3F44-9B7C-456F7C2423A1}" presName="composite2" presStyleCnt="0"/>
      <dgm:spPr/>
    </dgm:pt>
    <dgm:pt modelId="{C44BC058-9D0D-2C44-A5D9-C9D4F8EE1595}" type="pres">
      <dgm:prSet presAssocID="{80E89B18-3A71-3F44-9B7C-456F7C2423A1}" presName="background2" presStyleLbl="node2" presStyleIdx="0" presStyleCnt="2"/>
      <dgm:spPr>
        <a:solidFill>
          <a:schemeClr val="accent1">
            <a:hueOff val="0"/>
            <a:satOff val="0"/>
            <a:lumOff val="0"/>
            <a:alpha val="0"/>
          </a:schemeClr>
        </a:solidFill>
        <a:ln w="3175"/>
      </dgm:spPr>
    </dgm:pt>
    <dgm:pt modelId="{DE5C94BA-FA7A-C04D-A80B-C87A886CF75E}" type="pres">
      <dgm:prSet presAssocID="{80E89B18-3A71-3F44-9B7C-456F7C2423A1}" presName="text2" presStyleLbl="fgAcc2" presStyleIdx="0" presStyleCnt="2" custScaleX="138062" custScaleY="99926">
        <dgm:presLayoutVars>
          <dgm:chPref val="3"/>
        </dgm:presLayoutVars>
      </dgm:prSet>
      <dgm:spPr/>
    </dgm:pt>
    <dgm:pt modelId="{DC36DA47-D61A-C74F-8012-C0B5F698F19C}" type="pres">
      <dgm:prSet presAssocID="{80E89B18-3A71-3F44-9B7C-456F7C2423A1}" presName="hierChild3" presStyleCnt="0"/>
      <dgm:spPr/>
    </dgm:pt>
    <dgm:pt modelId="{F82B73A1-19A7-EA4B-AA78-A1554CE4A1FD}" type="pres">
      <dgm:prSet presAssocID="{D928D028-C404-7B48-BF8C-60D07917FE97}" presName="Name17" presStyleLbl="parChTrans1D3" presStyleIdx="0" presStyleCnt="2"/>
      <dgm:spPr/>
    </dgm:pt>
    <dgm:pt modelId="{ACF252E3-FDC3-254D-B7E3-DBA45DF13C9C}" type="pres">
      <dgm:prSet presAssocID="{C91EBCD8-25D5-3440-9170-19217BA91D25}" presName="hierRoot3" presStyleCnt="0"/>
      <dgm:spPr/>
    </dgm:pt>
    <dgm:pt modelId="{5FBDACBB-59F4-2E4F-924F-D09FAF3447C8}" type="pres">
      <dgm:prSet presAssocID="{C91EBCD8-25D5-3440-9170-19217BA91D25}" presName="composite3" presStyleCnt="0"/>
      <dgm:spPr/>
    </dgm:pt>
    <dgm:pt modelId="{C4AFE750-1A81-DE44-821A-56F9CB2E89CE}" type="pres">
      <dgm:prSet presAssocID="{C91EBCD8-25D5-3440-9170-19217BA91D25}" presName="background3" presStyleLbl="node3" presStyleIdx="0" presStyleCnt="2"/>
      <dgm:spPr>
        <a:noFill/>
        <a:ln w="9525"/>
      </dgm:spPr>
    </dgm:pt>
    <dgm:pt modelId="{3235C70F-8A54-C64E-B5B6-09A55F343B4A}" type="pres">
      <dgm:prSet presAssocID="{C91EBCD8-25D5-3440-9170-19217BA91D25}" presName="text3" presStyleLbl="fgAcc3" presStyleIdx="0" presStyleCnt="2" custScaleX="246576">
        <dgm:presLayoutVars>
          <dgm:chPref val="3"/>
        </dgm:presLayoutVars>
      </dgm:prSet>
      <dgm:spPr/>
    </dgm:pt>
    <dgm:pt modelId="{B69C67A6-6A6F-F14A-AAFE-D148ED10BC6B}" type="pres">
      <dgm:prSet presAssocID="{C91EBCD8-25D5-3440-9170-19217BA91D25}" presName="hierChild4" presStyleCnt="0"/>
      <dgm:spPr/>
    </dgm:pt>
    <dgm:pt modelId="{79AC5DDC-BF24-E940-A19B-5BD329CE3DAC}" type="pres">
      <dgm:prSet presAssocID="{9F7164DA-DF28-7147-8AD3-433D90E2382F}" presName="Name10" presStyleLbl="parChTrans1D2" presStyleIdx="1" presStyleCnt="2"/>
      <dgm:spPr/>
    </dgm:pt>
    <dgm:pt modelId="{A90815A3-8D5E-E24F-B602-D64F57203BB0}" type="pres">
      <dgm:prSet presAssocID="{E5BC2C23-9BD4-B84A-997C-287C8632805E}" presName="hierRoot2" presStyleCnt="0"/>
      <dgm:spPr/>
    </dgm:pt>
    <dgm:pt modelId="{F8363BEA-DEE9-7C40-852F-B2860672E216}" type="pres">
      <dgm:prSet presAssocID="{E5BC2C23-9BD4-B84A-997C-287C8632805E}" presName="composite2" presStyleCnt="0"/>
      <dgm:spPr/>
    </dgm:pt>
    <dgm:pt modelId="{2F123141-88D2-4349-9C17-1735DA4DF0F8}" type="pres">
      <dgm:prSet presAssocID="{E5BC2C23-9BD4-B84A-997C-287C8632805E}" presName="background2" presStyleLbl="node2" presStyleIdx="1" presStyleCnt="2"/>
      <dgm:spPr>
        <a:noFill/>
        <a:ln w="9525">
          <a:solidFill>
            <a:schemeClr val="tx1">
              <a:alpha val="50000"/>
            </a:schemeClr>
          </a:solidFill>
        </a:ln>
      </dgm:spPr>
    </dgm:pt>
    <dgm:pt modelId="{A3919CEA-C939-F84A-B6CD-36FC2C4C77EC}" type="pres">
      <dgm:prSet presAssocID="{E5BC2C23-9BD4-B84A-997C-287C8632805E}" presName="text2" presStyleLbl="fgAcc2" presStyleIdx="1" presStyleCnt="2" custScaleX="159295">
        <dgm:presLayoutVars>
          <dgm:chPref val="3"/>
        </dgm:presLayoutVars>
      </dgm:prSet>
      <dgm:spPr/>
    </dgm:pt>
    <dgm:pt modelId="{0EE7EC73-2202-6844-AABB-36423DC3BD2A}" type="pres">
      <dgm:prSet presAssocID="{E5BC2C23-9BD4-B84A-997C-287C8632805E}" presName="hierChild3" presStyleCnt="0"/>
      <dgm:spPr/>
    </dgm:pt>
    <dgm:pt modelId="{AF2DD9E0-1F8E-C24D-ABB5-A415FE0F8876}" type="pres">
      <dgm:prSet presAssocID="{2C1A3FAB-2E92-ED4D-AB3D-A67E1B6BC3FD}" presName="Name17" presStyleLbl="parChTrans1D3" presStyleIdx="1" presStyleCnt="2"/>
      <dgm:spPr/>
    </dgm:pt>
    <dgm:pt modelId="{1F29E8EF-0E40-2C4D-9C0F-1FD23718FB3C}" type="pres">
      <dgm:prSet presAssocID="{6475FCFF-544D-6C4F-B7DC-BE468489372D}" presName="hierRoot3" presStyleCnt="0"/>
      <dgm:spPr/>
    </dgm:pt>
    <dgm:pt modelId="{3412536F-8247-BA45-B99A-E2991041F9B4}" type="pres">
      <dgm:prSet presAssocID="{6475FCFF-544D-6C4F-B7DC-BE468489372D}" presName="composite3" presStyleCnt="0"/>
      <dgm:spPr/>
    </dgm:pt>
    <dgm:pt modelId="{02B14B44-1DAA-C648-B5AC-B6F770B9BE94}" type="pres">
      <dgm:prSet presAssocID="{6475FCFF-544D-6C4F-B7DC-BE468489372D}" presName="background3" presStyleLbl="node3" presStyleIdx="1" presStyleCnt="2"/>
      <dgm:spPr>
        <a:noFill/>
        <a:ln w="9525"/>
      </dgm:spPr>
    </dgm:pt>
    <dgm:pt modelId="{681EA77B-0B3E-BB45-83CC-480CEA1BCB1A}" type="pres">
      <dgm:prSet presAssocID="{6475FCFF-544D-6C4F-B7DC-BE468489372D}" presName="text3" presStyleLbl="fgAcc3" presStyleIdx="1" presStyleCnt="2" custScaleX="217763">
        <dgm:presLayoutVars>
          <dgm:chPref val="3"/>
        </dgm:presLayoutVars>
      </dgm:prSet>
      <dgm:spPr/>
    </dgm:pt>
    <dgm:pt modelId="{D0168C45-BC81-E04E-BC9B-F995EF1CBE65}" type="pres">
      <dgm:prSet presAssocID="{6475FCFF-544D-6C4F-B7DC-BE468489372D}" presName="hierChild4" presStyleCnt="0"/>
      <dgm:spPr/>
    </dgm:pt>
  </dgm:ptLst>
  <dgm:cxnLst>
    <dgm:cxn modelId="{5F4C193A-36A1-F841-B6FD-C68C6F09AD3F}" type="presOf" srcId="{350D68EE-8DBF-F74A-AF91-8AA3B5C7AAE1}" destId="{9FB79CB3-4238-5047-BFD1-447F9911FF51}" srcOrd="0" destOrd="0" presId="urn:microsoft.com/office/officeart/2005/8/layout/hierarchy1"/>
    <dgm:cxn modelId="{D9C17551-57D9-3C46-BEA1-4056B8F8B8A9}" type="presOf" srcId="{9F7164DA-DF28-7147-8AD3-433D90E2382F}" destId="{79AC5DDC-BF24-E940-A19B-5BD329CE3DAC}" srcOrd="0" destOrd="0" presId="urn:microsoft.com/office/officeart/2005/8/layout/hierarchy1"/>
    <dgm:cxn modelId="{C6B8475C-1A35-FE4F-93A1-B5B43D4AE0B1}" srcId="{3DAA7922-CB46-874A-816A-25FE1C330259}" destId="{80E89B18-3A71-3F44-9B7C-456F7C2423A1}" srcOrd="0" destOrd="0" parTransId="{350D68EE-8DBF-F74A-AF91-8AA3B5C7AAE1}" sibTransId="{8198CDC7-F135-D646-9EDF-998E22D20FC0}"/>
    <dgm:cxn modelId="{5E548865-2E4E-2449-97C7-DC00746C5063}" type="presOf" srcId="{6475FCFF-544D-6C4F-B7DC-BE468489372D}" destId="{681EA77B-0B3E-BB45-83CC-480CEA1BCB1A}" srcOrd="0" destOrd="0" presId="urn:microsoft.com/office/officeart/2005/8/layout/hierarchy1"/>
    <dgm:cxn modelId="{858C2766-85A9-9249-B567-4A50189059FB}" type="presOf" srcId="{DA73E49A-2458-5142-ACEB-FAB26DC4E265}" destId="{14F18BC6-3049-5642-9A09-AB1FEDB252B2}" srcOrd="0" destOrd="0" presId="urn:microsoft.com/office/officeart/2005/8/layout/hierarchy1"/>
    <dgm:cxn modelId="{14372174-CFCA-BB4A-8C61-31B7CCFD209C}" type="presOf" srcId="{E5BC2C23-9BD4-B84A-997C-287C8632805E}" destId="{A3919CEA-C939-F84A-B6CD-36FC2C4C77EC}" srcOrd="0" destOrd="0" presId="urn:microsoft.com/office/officeart/2005/8/layout/hierarchy1"/>
    <dgm:cxn modelId="{EABD4B81-60EF-6A45-9F77-3F712D6C4D8E}" type="presOf" srcId="{2C1A3FAB-2E92-ED4D-AB3D-A67E1B6BC3FD}" destId="{AF2DD9E0-1F8E-C24D-ABB5-A415FE0F8876}" srcOrd="0" destOrd="0" presId="urn:microsoft.com/office/officeart/2005/8/layout/hierarchy1"/>
    <dgm:cxn modelId="{C8B00497-563A-8642-A392-5D99F2F4F7C1}" srcId="{E5BC2C23-9BD4-B84A-997C-287C8632805E}" destId="{6475FCFF-544D-6C4F-B7DC-BE468489372D}" srcOrd="0" destOrd="0" parTransId="{2C1A3FAB-2E92-ED4D-AB3D-A67E1B6BC3FD}" sibTransId="{A49169B7-ECB5-0E4B-A9DB-BF8FAC2F61D7}"/>
    <dgm:cxn modelId="{9923E198-C892-5B48-B50B-69EEE439D154}" type="presOf" srcId="{D928D028-C404-7B48-BF8C-60D07917FE97}" destId="{F82B73A1-19A7-EA4B-AA78-A1554CE4A1FD}" srcOrd="0" destOrd="0" presId="urn:microsoft.com/office/officeart/2005/8/layout/hierarchy1"/>
    <dgm:cxn modelId="{78754A9F-D857-2144-BE2C-9EF05885E419}" srcId="{DA73E49A-2458-5142-ACEB-FAB26DC4E265}" destId="{3DAA7922-CB46-874A-816A-25FE1C330259}" srcOrd="0" destOrd="0" parTransId="{A4F4EE46-14D4-6D44-ABA6-20EA4277B1AD}" sibTransId="{073CA45A-BD88-E645-ADE0-16BC74E0318B}"/>
    <dgm:cxn modelId="{527A32AC-C13A-D441-AABD-A760F699EC74}" type="presOf" srcId="{80E89B18-3A71-3F44-9B7C-456F7C2423A1}" destId="{DE5C94BA-FA7A-C04D-A80B-C87A886CF75E}" srcOrd="0" destOrd="0" presId="urn:microsoft.com/office/officeart/2005/8/layout/hierarchy1"/>
    <dgm:cxn modelId="{BA93BCB4-C2C8-AB4B-AB72-82161F1D0996}" srcId="{80E89B18-3A71-3F44-9B7C-456F7C2423A1}" destId="{C91EBCD8-25D5-3440-9170-19217BA91D25}" srcOrd="0" destOrd="0" parTransId="{D928D028-C404-7B48-BF8C-60D07917FE97}" sibTransId="{5260E9F9-B234-FB4F-86B0-6308DB131313}"/>
    <dgm:cxn modelId="{227B10CD-E65E-BA4A-B3CB-02CE26568F7D}" type="presOf" srcId="{C91EBCD8-25D5-3440-9170-19217BA91D25}" destId="{3235C70F-8A54-C64E-B5B6-09A55F343B4A}" srcOrd="0" destOrd="0" presId="urn:microsoft.com/office/officeart/2005/8/layout/hierarchy1"/>
    <dgm:cxn modelId="{6A05D5DB-5184-E041-9671-08D7BB512E52}" type="presOf" srcId="{3DAA7922-CB46-874A-816A-25FE1C330259}" destId="{2A04BC68-8EBB-7C42-B517-BE5BDAAFDB59}" srcOrd="0" destOrd="0" presId="urn:microsoft.com/office/officeart/2005/8/layout/hierarchy1"/>
    <dgm:cxn modelId="{B87248F1-8434-6C4A-B987-D562DA6C69A9}" srcId="{3DAA7922-CB46-874A-816A-25FE1C330259}" destId="{E5BC2C23-9BD4-B84A-997C-287C8632805E}" srcOrd="1" destOrd="0" parTransId="{9F7164DA-DF28-7147-8AD3-433D90E2382F}" sibTransId="{056BB6B8-2035-1B42-8069-D92EDECBB120}"/>
    <dgm:cxn modelId="{7B8AF407-09D0-E941-9538-61E6D2217B3B}" type="presParOf" srcId="{14F18BC6-3049-5642-9A09-AB1FEDB252B2}" destId="{51C9682D-1693-E247-8312-DAE8DA18F8B2}" srcOrd="0" destOrd="0" presId="urn:microsoft.com/office/officeart/2005/8/layout/hierarchy1"/>
    <dgm:cxn modelId="{227E700E-A1FA-8545-B9E8-76F7F2173031}" type="presParOf" srcId="{51C9682D-1693-E247-8312-DAE8DA18F8B2}" destId="{10E5D497-F4BA-B346-B15A-6FAF96AAD638}" srcOrd="0" destOrd="0" presId="urn:microsoft.com/office/officeart/2005/8/layout/hierarchy1"/>
    <dgm:cxn modelId="{7B528C35-F365-9B43-8204-90FBD3C2D4BD}" type="presParOf" srcId="{10E5D497-F4BA-B346-B15A-6FAF96AAD638}" destId="{45B537ED-9470-164F-931E-5FB7CB72204C}" srcOrd="0" destOrd="0" presId="urn:microsoft.com/office/officeart/2005/8/layout/hierarchy1"/>
    <dgm:cxn modelId="{2A783A64-A18E-9248-AA4B-408B599A9F53}" type="presParOf" srcId="{10E5D497-F4BA-B346-B15A-6FAF96AAD638}" destId="{2A04BC68-8EBB-7C42-B517-BE5BDAAFDB59}" srcOrd="1" destOrd="0" presId="urn:microsoft.com/office/officeart/2005/8/layout/hierarchy1"/>
    <dgm:cxn modelId="{A7F613EF-D901-3747-B9C9-9BC8D30758C2}" type="presParOf" srcId="{51C9682D-1693-E247-8312-DAE8DA18F8B2}" destId="{6AB45D57-B0CE-7049-8493-24CACBF7A148}" srcOrd="1" destOrd="0" presId="urn:microsoft.com/office/officeart/2005/8/layout/hierarchy1"/>
    <dgm:cxn modelId="{5D598337-EE57-D74D-B278-AA51E45D1C0E}" type="presParOf" srcId="{6AB45D57-B0CE-7049-8493-24CACBF7A148}" destId="{9FB79CB3-4238-5047-BFD1-447F9911FF51}" srcOrd="0" destOrd="0" presId="urn:microsoft.com/office/officeart/2005/8/layout/hierarchy1"/>
    <dgm:cxn modelId="{7803322F-BA7E-A04A-84D8-13258F3BB5AD}" type="presParOf" srcId="{6AB45D57-B0CE-7049-8493-24CACBF7A148}" destId="{619117D9-0785-C843-994C-0A7E09D38811}" srcOrd="1" destOrd="0" presId="urn:microsoft.com/office/officeart/2005/8/layout/hierarchy1"/>
    <dgm:cxn modelId="{350B9F86-07E0-954C-9793-67DAA759077A}" type="presParOf" srcId="{619117D9-0785-C843-994C-0A7E09D38811}" destId="{E314E976-88F3-F144-B469-07B1478AD22A}" srcOrd="0" destOrd="0" presId="urn:microsoft.com/office/officeart/2005/8/layout/hierarchy1"/>
    <dgm:cxn modelId="{5A34F5CC-A1E0-4B4B-ADC8-D2865816CBB8}" type="presParOf" srcId="{E314E976-88F3-F144-B469-07B1478AD22A}" destId="{C44BC058-9D0D-2C44-A5D9-C9D4F8EE1595}" srcOrd="0" destOrd="0" presId="urn:microsoft.com/office/officeart/2005/8/layout/hierarchy1"/>
    <dgm:cxn modelId="{A303ED9B-AC3B-BD48-97C0-160604D1B4ED}" type="presParOf" srcId="{E314E976-88F3-F144-B469-07B1478AD22A}" destId="{DE5C94BA-FA7A-C04D-A80B-C87A886CF75E}" srcOrd="1" destOrd="0" presId="urn:microsoft.com/office/officeart/2005/8/layout/hierarchy1"/>
    <dgm:cxn modelId="{1EFB20C2-57D7-9F46-AD69-3098E9513A55}" type="presParOf" srcId="{619117D9-0785-C843-994C-0A7E09D38811}" destId="{DC36DA47-D61A-C74F-8012-C0B5F698F19C}" srcOrd="1" destOrd="0" presId="urn:microsoft.com/office/officeart/2005/8/layout/hierarchy1"/>
    <dgm:cxn modelId="{6F75643A-C29C-074D-9B96-E7D1D14D93FD}" type="presParOf" srcId="{DC36DA47-D61A-C74F-8012-C0B5F698F19C}" destId="{F82B73A1-19A7-EA4B-AA78-A1554CE4A1FD}" srcOrd="0" destOrd="0" presId="urn:microsoft.com/office/officeart/2005/8/layout/hierarchy1"/>
    <dgm:cxn modelId="{2D23F842-18DB-2643-B942-C906AF3C911E}" type="presParOf" srcId="{DC36DA47-D61A-C74F-8012-C0B5F698F19C}" destId="{ACF252E3-FDC3-254D-B7E3-DBA45DF13C9C}" srcOrd="1" destOrd="0" presId="urn:microsoft.com/office/officeart/2005/8/layout/hierarchy1"/>
    <dgm:cxn modelId="{19157039-693A-8F4F-80F3-B096B5C0EB8E}" type="presParOf" srcId="{ACF252E3-FDC3-254D-B7E3-DBA45DF13C9C}" destId="{5FBDACBB-59F4-2E4F-924F-D09FAF3447C8}" srcOrd="0" destOrd="0" presId="urn:microsoft.com/office/officeart/2005/8/layout/hierarchy1"/>
    <dgm:cxn modelId="{A73FA12C-338E-3D46-8D01-9504E6F5DEF6}" type="presParOf" srcId="{5FBDACBB-59F4-2E4F-924F-D09FAF3447C8}" destId="{C4AFE750-1A81-DE44-821A-56F9CB2E89CE}" srcOrd="0" destOrd="0" presId="urn:microsoft.com/office/officeart/2005/8/layout/hierarchy1"/>
    <dgm:cxn modelId="{5DD1AF7A-C82E-644C-80FC-64CED42AFCAE}" type="presParOf" srcId="{5FBDACBB-59F4-2E4F-924F-D09FAF3447C8}" destId="{3235C70F-8A54-C64E-B5B6-09A55F343B4A}" srcOrd="1" destOrd="0" presId="urn:microsoft.com/office/officeart/2005/8/layout/hierarchy1"/>
    <dgm:cxn modelId="{107AE54C-DC8D-DE49-BD3A-D967F14CDADA}" type="presParOf" srcId="{ACF252E3-FDC3-254D-B7E3-DBA45DF13C9C}" destId="{B69C67A6-6A6F-F14A-AAFE-D148ED10BC6B}" srcOrd="1" destOrd="0" presId="urn:microsoft.com/office/officeart/2005/8/layout/hierarchy1"/>
    <dgm:cxn modelId="{FBF07032-3C2D-B54D-B1B3-CFA70F74AAE4}" type="presParOf" srcId="{6AB45D57-B0CE-7049-8493-24CACBF7A148}" destId="{79AC5DDC-BF24-E940-A19B-5BD329CE3DAC}" srcOrd="2" destOrd="0" presId="urn:microsoft.com/office/officeart/2005/8/layout/hierarchy1"/>
    <dgm:cxn modelId="{0156223B-CDB6-624D-8551-10C0F0260740}" type="presParOf" srcId="{6AB45D57-B0CE-7049-8493-24CACBF7A148}" destId="{A90815A3-8D5E-E24F-B602-D64F57203BB0}" srcOrd="3" destOrd="0" presId="urn:microsoft.com/office/officeart/2005/8/layout/hierarchy1"/>
    <dgm:cxn modelId="{4DDF22DA-D420-C741-92E0-F3A01D959791}" type="presParOf" srcId="{A90815A3-8D5E-E24F-B602-D64F57203BB0}" destId="{F8363BEA-DEE9-7C40-852F-B2860672E216}" srcOrd="0" destOrd="0" presId="urn:microsoft.com/office/officeart/2005/8/layout/hierarchy1"/>
    <dgm:cxn modelId="{A8C97577-01A3-5243-825D-DF14D32FB30D}" type="presParOf" srcId="{F8363BEA-DEE9-7C40-852F-B2860672E216}" destId="{2F123141-88D2-4349-9C17-1735DA4DF0F8}" srcOrd="0" destOrd="0" presId="urn:microsoft.com/office/officeart/2005/8/layout/hierarchy1"/>
    <dgm:cxn modelId="{CBA6A70B-7B10-254D-AC01-4BC77E5EB3D7}" type="presParOf" srcId="{F8363BEA-DEE9-7C40-852F-B2860672E216}" destId="{A3919CEA-C939-F84A-B6CD-36FC2C4C77EC}" srcOrd="1" destOrd="0" presId="urn:microsoft.com/office/officeart/2005/8/layout/hierarchy1"/>
    <dgm:cxn modelId="{1380C7B6-D738-F84C-B3B5-BCF98850BC75}" type="presParOf" srcId="{A90815A3-8D5E-E24F-B602-D64F57203BB0}" destId="{0EE7EC73-2202-6844-AABB-36423DC3BD2A}" srcOrd="1" destOrd="0" presId="urn:microsoft.com/office/officeart/2005/8/layout/hierarchy1"/>
    <dgm:cxn modelId="{513921D3-8F76-4E48-BF56-B941BB291769}" type="presParOf" srcId="{0EE7EC73-2202-6844-AABB-36423DC3BD2A}" destId="{AF2DD9E0-1F8E-C24D-ABB5-A415FE0F8876}" srcOrd="0" destOrd="0" presId="urn:microsoft.com/office/officeart/2005/8/layout/hierarchy1"/>
    <dgm:cxn modelId="{6B9F0600-A8D3-BB48-88FA-11ED2C9C4738}" type="presParOf" srcId="{0EE7EC73-2202-6844-AABB-36423DC3BD2A}" destId="{1F29E8EF-0E40-2C4D-9C0F-1FD23718FB3C}" srcOrd="1" destOrd="0" presId="urn:microsoft.com/office/officeart/2005/8/layout/hierarchy1"/>
    <dgm:cxn modelId="{F65D7766-EF23-F748-9795-188548943956}" type="presParOf" srcId="{1F29E8EF-0E40-2C4D-9C0F-1FD23718FB3C}" destId="{3412536F-8247-BA45-B99A-E2991041F9B4}" srcOrd="0" destOrd="0" presId="urn:microsoft.com/office/officeart/2005/8/layout/hierarchy1"/>
    <dgm:cxn modelId="{ACB6C678-D0CE-0F44-BBB5-013E59FED5F5}" type="presParOf" srcId="{3412536F-8247-BA45-B99A-E2991041F9B4}" destId="{02B14B44-1DAA-C648-B5AC-B6F770B9BE94}" srcOrd="0" destOrd="0" presId="urn:microsoft.com/office/officeart/2005/8/layout/hierarchy1"/>
    <dgm:cxn modelId="{D3F1DDFF-E02A-104E-BD4B-FB9BF61A0054}" type="presParOf" srcId="{3412536F-8247-BA45-B99A-E2991041F9B4}" destId="{681EA77B-0B3E-BB45-83CC-480CEA1BCB1A}" srcOrd="1" destOrd="0" presId="urn:microsoft.com/office/officeart/2005/8/layout/hierarchy1"/>
    <dgm:cxn modelId="{F88B711A-7EED-8F43-AE6D-2E0A34C6AD35}" type="presParOf" srcId="{1F29E8EF-0E40-2C4D-9C0F-1FD23718FB3C}" destId="{D0168C45-BC81-E04E-BC9B-F995EF1CBE6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73E49A-2458-5142-ACEB-FAB26DC4E265}" type="doc">
      <dgm:prSet loTypeId="urn:microsoft.com/office/officeart/2005/8/layout/hierarchy1" loCatId="" qsTypeId="urn:microsoft.com/office/officeart/2005/8/quickstyle/simple2" qsCatId="simple" csTypeId="urn:microsoft.com/office/officeart/2005/8/colors/accent1_2" csCatId="accent1" phldr="1"/>
      <dgm:spPr/>
      <dgm:t>
        <a:bodyPr/>
        <a:lstStyle/>
        <a:p>
          <a:endParaRPr lang="en-US"/>
        </a:p>
      </dgm:t>
    </dgm:pt>
    <dgm:pt modelId="{3DAA7922-CB46-874A-816A-25FE1C330259}">
      <dgm:prSet phldrT="[Text]"/>
      <dgm:spPr>
        <a:blipFill>
          <a:blip xmlns:r="http://schemas.openxmlformats.org/officeDocument/2006/relationships" r:embed="rId1"/>
          <a:stretch>
            <a:fillRect/>
          </a:stretch>
        </a:blipFill>
      </dgm:spPr>
      <dgm:t>
        <a:bodyPr/>
        <a:lstStyle/>
        <a:p>
          <a:r>
            <a:rPr lang="en-US">
              <a:noFill/>
            </a:rPr>
            <a:t> </a:t>
          </a:r>
        </a:p>
      </dgm:t>
    </dgm:pt>
    <dgm:pt modelId="{A4F4EE46-14D4-6D44-ABA6-20EA4277B1AD}" type="parTrans" cxnId="{78754A9F-D857-2144-BE2C-9EF05885E419}">
      <dgm:prSet/>
      <dgm:spPr/>
      <dgm:t>
        <a:bodyPr/>
        <a:lstStyle/>
        <a:p>
          <a:endParaRPr lang="en-US"/>
        </a:p>
      </dgm:t>
    </dgm:pt>
    <dgm:pt modelId="{073CA45A-BD88-E645-ADE0-16BC74E0318B}" type="sibTrans" cxnId="{78754A9F-D857-2144-BE2C-9EF05885E419}">
      <dgm:prSet/>
      <dgm:spPr/>
      <dgm:t>
        <a:bodyPr/>
        <a:lstStyle/>
        <a:p>
          <a:endParaRPr lang="en-US"/>
        </a:p>
      </dgm:t>
    </dgm:pt>
    <dgm:pt modelId="{80E89B18-3A71-3F44-9B7C-456F7C2423A1}">
      <dgm:prSet phldrT="[Text]"/>
      <dgm:spPr>
        <a:blipFill>
          <a:blip xmlns:r="http://schemas.openxmlformats.org/officeDocument/2006/relationships" r:embed="rId2"/>
          <a:stretch>
            <a:fillRect/>
          </a:stretch>
        </a:blipFill>
      </dgm:spPr>
      <dgm:t>
        <a:bodyPr/>
        <a:lstStyle/>
        <a:p>
          <a:r>
            <a:rPr lang="en-US">
              <a:noFill/>
            </a:rPr>
            <a:t> </a:t>
          </a:r>
        </a:p>
      </dgm:t>
    </dgm:pt>
    <dgm:pt modelId="{350D68EE-8DBF-F74A-AF91-8AA3B5C7AAE1}" type="parTrans" cxnId="{C6B8475C-1A35-FE4F-93A1-B5B43D4AE0B1}">
      <dgm:prSet/>
      <dgm:spPr/>
      <dgm:t>
        <a:bodyPr/>
        <a:lstStyle/>
        <a:p>
          <a:endParaRPr lang="en-US"/>
        </a:p>
      </dgm:t>
    </dgm:pt>
    <dgm:pt modelId="{8198CDC7-F135-D646-9EDF-998E22D20FC0}" type="sibTrans" cxnId="{C6B8475C-1A35-FE4F-93A1-B5B43D4AE0B1}">
      <dgm:prSet/>
      <dgm:spPr/>
      <dgm:t>
        <a:bodyPr/>
        <a:lstStyle/>
        <a:p>
          <a:endParaRPr lang="en-US"/>
        </a:p>
      </dgm:t>
    </dgm:pt>
    <dgm:pt modelId="{C91EBCD8-25D5-3440-9170-19217BA91D25}">
      <dgm:prSet phldrT="[Text]"/>
      <dgm:spPr>
        <a:blipFill>
          <a:blip xmlns:r="http://schemas.openxmlformats.org/officeDocument/2006/relationships" r:embed="rId3"/>
          <a:stretch>
            <a:fillRect/>
          </a:stretch>
        </a:blipFill>
      </dgm:spPr>
      <dgm:t>
        <a:bodyPr/>
        <a:lstStyle/>
        <a:p>
          <a:r>
            <a:rPr lang="en-US">
              <a:noFill/>
            </a:rPr>
            <a:t> </a:t>
          </a:r>
        </a:p>
      </dgm:t>
    </dgm:pt>
    <dgm:pt modelId="{D928D028-C404-7B48-BF8C-60D07917FE97}" type="parTrans" cxnId="{BA93BCB4-C2C8-AB4B-AB72-82161F1D0996}">
      <dgm:prSet/>
      <dgm:spPr/>
      <dgm:t>
        <a:bodyPr/>
        <a:lstStyle/>
        <a:p>
          <a:endParaRPr lang="en-US"/>
        </a:p>
      </dgm:t>
    </dgm:pt>
    <dgm:pt modelId="{5260E9F9-B234-FB4F-86B0-6308DB131313}" type="sibTrans" cxnId="{BA93BCB4-C2C8-AB4B-AB72-82161F1D0996}">
      <dgm:prSet/>
      <dgm:spPr/>
      <dgm:t>
        <a:bodyPr/>
        <a:lstStyle/>
        <a:p>
          <a:endParaRPr lang="en-US"/>
        </a:p>
      </dgm:t>
    </dgm:pt>
    <dgm:pt modelId="{E5BC2C23-9BD4-B84A-997C-287C8632805E}">
      <dgm:prSet phldrT="[Text]"/>
      <dgm:spPr>
        <a:blipFill>
          <a:blip xmlns:r="http://schemas.openxmlformats.org/officeDocument/2006/relationships" r:embed="rId4"/>
          <a:stretch>
            <a:fillRect/>
          </a:stretch>
        </a:blipFill>
      </dgm:spPr>
      <dgm:t>
        <a:bodyPr/>
        <a:lstStyle/>
        <a:p>
          <a:r>
            <a:rPr lang="en-US">
              <a:noFill/>
            </a:rPr>
            <a:t> </a:t>
          </a:r>
        </a:p>
      </dgm:t>
    </dgm:pt>
    <dgm:pt modelId="{9F7164DA-DF28-7147-8AD3-433D90E2382F}" type="parTrans" cxnId="{B87248F1-8434-6C4A-B987-D562DA6C69A9}">
      <dgm:prSet/>
      <dgm:spPr/>
      <dgm:t>
        <a:bodyPr/>
        <a:lstStyle/>
        <a:p>
          <a:endParaRPr lang="en-US"/>
        </a:p>
      </dgm:t>
    </dgm:pt>
    <dgm:pt modelId="{056BB6B8-2035-1B42-8069-D92EDECBB120}" type="sibTrans" cxnId="{B87248F1-8434-6C4A-B987-D562DA6C69A9}">
      <dgm:prSet/>
      <dgm:spPr/>
      <dgm:t>
        <a:bodyPr/>
        <a:lstStyle/>
        <a:p>
          <a:endParaRPr lang="en-US"/>
        </a:p>
      </dgm:t>
    </dgm:pt>
    <dgm:pt modelId="{6475FCFF-544D-6C4F-B7DC-BE468489372D}">
      <dgm:prSet phldrT="[Text]"/>
      <dgm:spPr>
        <a:blipFill>
          <a:blip xmlns:r="http://schemas.openxmlformats.org/officeDocument/2006/relationships" r:embed="rId5"/>
          <a:stretch>
            <a:fillRect b="-943"/>
          </a:stretch>
        </a:blipFill>
      </dgm:spPr>
      <dgm:t>
        <a:bodyPr/>
        <a:lstStyle/>
        <a:p>
          <a:r>
            <a:rPr lang="en-US">
              <a:noFill/>
            </a:rPr>
            <a:t> </a:t>
          </a:r>
        </a:p>
      </dgm:t>
    </dgm:pt>
    <dgm:pt modelId="{2C1A3FAB-2E92-ED4D-AB3D-A67E1B6BC3FD}" type="parTrans" cxnId="{C8B00497-563A-8642-A392-5D99F2F4F7C1}">
      <dgm:prSet/>
      <dgm:spPr/>
      <dgm:t>
        <a:bodyPr/>
        <a:lstStyle/>
        <a:p>
          <a:endParaRPr lang="en-US"/>
        </a:p>
      </dgm:t>
    </dgm:pt>
    <dgm:pt modelId="{A49169B7-ECB5-0E4B-A9DB-BF8FAC2F61D7}" type="sibTrans" cxnId="{C8B00497-563A-8642-A392-5D99F2F4F7C1}">
      <dgm:prSet/>
      <dgm:spPr/>
      <dgm:t>
        <a:bodyPr/>
        <a:lstStyle/>
        <a:p>
          <a:endParaRPr lang="en-US"/>
        </a:p>
      </dgm:t>
    </dgm:pt>
    <dgm:pt modelId="{14F18BC6-3049-5642-9A09-AB1FEDB252B2}" type="pres">
      <dgm:prSet presAssocID="{DA73E49A-2458-5142-ACEB-FAB26DC4E265}" presName="hierChild1" presStyleCnt="0">
        <dgm:presLayoutVars>
          <dgm:chPref val="1"/>
          <dgm:dir/>
          <dgm:animOne val="branch"/>
          <dgm:animLvl val="lvl"/>
          <dgm:resizeHandles/>
        </dgm:presLayoutVars>
      </dgm:prSet>
      <dgm:spPr/>
    </dgm:pt>
    <dgm:pt modelId="{51C9682D-1693-E247-8312-DAE8DA18F8B2}" type="pres">
      <dgm:prSet presAssocID="{3DAA7922-CB46-874A-816A-25FE1C330259}" presName="hierRoot1" presStyleCnt="0"/>
      <dgm:spPr/>
    </dgm:pt>
    <dgm:pt modelId="{10E5D497-F4BA-B346-B15A-6FAF96AAD638}" type="pres">
      <dgm:prSet presAssocID="{3DAA7922-CB46-874A-816A-25FE1C330259}" presName="composite" presStyleCnt="0"/>
      <dgm:spPr/>
    </dgm:pt>
    <dgm:pt modelId="{45B537ED-9470-164F-931E-5FB7CB72204C}" type="pres">
      <dgm:prSet presAssocID="{3DAA7922-CB46-874A-816A-25FE1C330259}" presName="background" presStyleLbl="node0" presStyleIdx="0" presStyleCnt="1"/>
      <dgm:spPr>
        <a:solidFill>
          <a:schemeClr val="accent1">
            <a:hueOff val="0"/>
            <a:satOff val="0"/>
            <a:lumOff val="0"/>
            <a:alpha val="0"/>
          </a:schemeClr>
        </a:solidFill>
        <a:ln w="9525">
          <a:solidFill>
            <a:scrgbClr r="0" g="0" b="0">
              <a:shade val="95000"/>
              <a:satMod val="150000"/>
            </a:scrgbClr>
          </a:solidFill>
        </a:ln>
      </dgm:spPr>
    </dgm:pt>
    <dgm:pt modelId="{2A04BC68-8EBB-7C42-B517-BE5BDAAFDB59}" type="pres">
      <dgm:prSet presAssocID="{3DAA7922-CB46-874A-816A-25FE1C330259}" presName="text" presStyleLbl="fgAcc0" presStyleIdx="0" presStyleCnt="1" custScaleX="187781">
        <dgm:presLayoutVars>
          <dgm:chPref val="3"/>
        </dgm:presLayoutVars>
      </dgm:prSet>
      <dgm:spPr/>
    </dgm:pt>
    <dgm:pt modelId="{6AB45D57-B0CE-7049-8493-24CACBF7A148}" type="pres">
      <dgm:prSet presAssocID="{3DAA7922-CB46-874A-816A-25FE1C330259}" presName="hierChild2" presStyleCnt="0"/>
      <dgm:spPr/>
    </dgm:pt>
    <dgm:pt modelId="{9FB79CB3-4238-5047-BFD1-447F9911FF51}" type="pres">
      <dgm:prSet presAssocID="{350D68EE-8DBF-F74A-AF91-8AA3B5C7AAE1}" presName="Name10" presStyleLbl="parChTrans1D2" presStyleIdx="0" presStyleCnt="2"/>
      <dgm:spPr/>
    </dgm:pt>
    <dgm:pt modelId="{619117D9-0785-C843-994C-0A7E09D38811}" type="pres">
      <dgm:prSet presAssocID="{80E89B18-3A71-3F44-9B7C-456F7C2423A1}" presName="hierRoot2" presStyleCnt="0"/>
      <dgm:spPr/>
    </dgm:pt>
    <dgm:pt modelId="{E314E976-88F3-F144-B469-07B1478AD22A}" type="pres">
      <dgm:prSet presAssocID="{80E89B18-3A71-3F44-9B7C-456F7C2423A1}" presName="composite2" presStyleCnt="0"/>
      <dgm:spPr/>
    </dgm:pt>
    <dgm:pt modelId="{C44BC058-9D0D-2C44-A5D9-C9D4F8EE1595}" type="pres">
      <dgm:prSet presAssocID="{80E89B18-3A71-3F44-9B7C-456F7C2423A1}" presName="background2" presStyleLbl="node2" presStyleIdx="0" presStyleCnt="2"/>
      <dgm:spPr>
        <a:solidFill>
          <a:schemeClr val="accent1">
            <a:hueOff val="0"/>
            <a:satOff val="0"/>
            <a:lumOff val="0"/>
            <a:alpha val="0"/>
          </a:schemeClr>
        </a:solidFill>
        <a:ln w="3175"/>
      </dgm:spPr>
    </dgm:pt>
    <dgm:pt modelId="{DE5C94BA-FA7A-C04D-A80B-C87A886CF75E}" type="pres">
      <dgm:prSet presAssocID="{80E89B18-3A71-3F44-9B7C-456F7C2423A1}" presName="text2" presStyleLbl="fgAcc2" presStyleIdx="0" presStyleCnt="2" custScaleX="138062" custScaleY="99926">
        <dgm:presLayoutVars>
          <dgm:chPref val="3"/>
        </dgm:presLayoutVars>
      </dgm:prSet>
      <dgm:spPr/>
    </dgm:pt>
    <dgm:pt modelId="{DC36DA47-D61A-C74F-8012-C0B5F698F19C}" type="pres">
      <dgm:prSet presAssocID="{80E89B18-3A71-3F44-9B7C-456F7C2423A1}" presName="hierChild3" presStyleCnt="0"/>
      <dgm:spPr/>
    </dgm:pt>
    <dgm:pt modelId="{F82B73A1-19A7-EA4B-AA78-A1554CE4A1FD}" type="pres">
      <dgm:prSet presAssocID="{D928D028-C404-7B48-BF8C-60D07917FE97}" presName="Name17" presStyleLbl="parChTrans1D3" presStyleIdx="0" presStyleCnt="2"/>
      <dgm:spPr/>
    </dgm:pt>
    <dgm:pt modelId="{ACF252E3-FDC3-254D-B7E3-DBA45DF13C9C}" type="pres">
      <dgm:prSet presAssocID="{C91EBCD8-25D5-3440-9170-19217BA91D25}" presName="hierRoot3" presStyleCnt="0"/>
      <dgm:spPr/>
    </dgm:pt>
    <dgm:pt modelId="{5FBDACBB-59F4-2E4F-924F-D09FAF3447C8}" type="pres">
      <dgm:prSet presAssocID="{C91EBCD8-25D5-3440-9170-19217BA91D25}" presName="composite3" presStyleCnt="0"/>
      <dgm:spPr/>
    </dgm:pt>
    <dgm:pt modelId="{C4AFE750-1A81-DE44-821A-56F9CB2E89CE}" type="pres">
      <dgm:prSet presAssocID="{C91EBCD8-25D5-3440-9170-19217BA91D25}" presName="background3" presStyleLbl="node3" presStyleIdx="0" presStyleCnt="2"/>
      <dgm:spPr>
        <a:noFill/>
        <a:ln w="9525"/>
      </dgm:spPr>
    </dgm:pt>
    <dgm:pt modelId="{3235C70F-8A54-C64E-B5B6-09A55F343B4A}" type="pres">
      <dgm:prSet presAssocID="{C91EBCD8-25D5-3440-9170-19217BA91D25}" presName="text3" presStyleLbl="fgAcc3" presStyleIdx="0" presStyleCnt="2" custScaleX="246576">
        <dgm:presLayoutVars>
          <dgm:chPref val="3"/>
        </dgm:presLayoutVars>
      </dgm:prSet>
      <dgm:spPr/>
    </dgm:pt>
    <dgm:pt modelId="{B69C67A6-6A6F-F14A-AAFE-D148ED10BC6B}" type="pres">
      <dgm:prSet presAssocID="{C91EBCD8-25D5-3440-9170-19217BA91D25}" presName="hierChild4" presStyleCnt="0"/>
      <dgm:spPr/>
    </dgm:pt>
    <dgm:pt modelId="{79AC5DDC-BF24-E940-A19B-5BD329CE3DAC}" type="pres">
      <dgm:prSet presAssocID="{9F7164DA-DF28-7147-8AD3-433D90E2382F}" presName="Name10" presStyleLbl="parChTrans1D2" presStyleIdx="1" presStyleCnt="2"/>
      <dgm:spPr/>
    </dgm:pt>
    <dgm:pt modelId="{A90815A3-8D5E-E24F-B602-D64F57203BB0}" type="pres">
      <dgm:prSet presAssocID="{E5BC2C23-9BD4-B84A-997C-287C8632805E}" presName="hierRoot2" presStyleCnt="0"/>
      <dgm:spPr/>
    </dgm:pt>
    <dgm:pt modelId="{F8363BEA-DEE9-7C40-852F-B2860672E216}" type="pres">
      <dgm:prSet presAssocID="{E5BC2C23-9BD4-B84A-997C-287C8632805E}" presName="composite2" presStyleCnt="0"/>
      <dgm:spPr/>
    </dgm:pt>
    <dgm:pt modelId="{2F123141-88D2-4349-9C17-1735DA4DF0F8}" type="pres">
      <dgm:prSet presAssocID="{E5BC2C23-9BD4-B84A-997C-287C8632805E}" presName="background2" presStyleLbl="node2" presStyleIdx="1" presStyleCnt="2"/>
      <dgm:spPr>
        <a:noFill/>
        <a:ln w="9525">
          <a:solidFill>
            <a:schemeClr val="tx1">
              <a:alpha val="50000"/>
            </a:schemeClr>
          </a:solidFill>
        </a:ln>
      </dgm:spPr>
    </dgm:pt>
    <dgm:pt modelId="{A3919CEA-C939-F84A-B6CD-36FC2C4C77EC}" type="pres">
      <dgm:prSet presAssocID="{E5BC2C23-9BD4-B84A-997C-287C8632805E}" presName="text2" presStyleLbl="fgAcc2" presStyleIdx="1" presStyleCnt="2" custScaleX="159295">
        <dgm:presLayoutVars>
          <dgm:chPref val="3"/>
        </dgm:presLayoutVars>
      </dgm:prSet>
      <dgm:spPr/>
    </dgm:pt>
    <dgm:pt modelId="{0EE7EC73-2202-6844-AABB-36423DC3BD2A}" type="pres">
      <dgm:prSet presAssocID="{E5BC2C23-9BD4-B84A-997C-287C8632805E}" presName="hierChild3" presStyleCnt="0"/>
      <dgm:spPr/>
    </dgm:pt>
    <dgm:pt modelId="{AF2DD9E0-1F8E-C24D-ABB5-A415FE0F8876}" type="pres">
      <dgm:prSet presAssocID="{2C1A3FAB-2E92-ED4D-AB3D-A67E1B6BC3FD}" presName="Name17" presStyleLbl="parChTrans1D3" presStyleIdx="1" presStyleCnt="2"/>
      <dgm:spPr/>
    </dgm:pt>
    <dgm:pt modelId="{1F29E8EF-0E40-2C4D-9C0F-1FD23718FB3C}" type="pres">
      <dgm:prSet presAssocID="{6475FCFF-544D-6C4F-B7DC-BE468489372D}" presName="hierRoot3" presStyleCnt="0"/>
      <dgm:spPr/>
    </dgm:pt>
    <dgm:pt modelId="{3412536F-8247-BA45-B99A-E2991041F9B4}" type="pres">
      <dgm:prSet presAssocID="{6475FCFF-544D-6C4F-B7DC-BE468489372D}" presName="composite3" presStyleCnt="0"/>
      <dgm:spPr/>
    </dgm:pt>
    <dgm:pt modelId="{02B14B44-1DAA-C648-B5AC-B6F770B9BE94}" type="pres">
      <dgm:prSet presAssocID="{6475FCFF-544D-6C4F-B7DC-BE468489372D}" presName="background3" presStyleLbl="node3" presStyleIdx="1" presStyleCnt="2"/>
      <dgm:spPr>
        <a:noFill/>
        <a:ln w="9525"/>
      </dgm:spPr>
    </dgm:pt>
    <dgm:pt modelId="{681EA77B-0B3E-BB45-83CC-480CEA1BCB1A}" type="pres">
      <dgm:prSet presAssocID="{6475FCFF-544D-6C4F-B7DC-BE468489372D}" presName="text3" presStyleLbl="fgAcc3" presStyleIdx="1" presStyleCnt="2" custScaleX="217763">
        <dgm:presLayoutVars>
          <dgm:chPref val="3"/>
        </dgm:presLayoutVars>
      </dgm:prSet>
      <dgm:spPr/>
    </dgm:pt>
    <dgm:pt modelId="{D0168C45-BC81-E04E-BC9B-F995EF1CBE65}" type="pres">
      <dgm:prSet presAssocID="{6475FCFF-544D-6C4F-B7DC-BE468489372D}" presName="hierChild4" presStyleCnt="0"/>
      <dgm:spPr/>
    </dgm:pt>
  </dgm:ptLst>
  <dgm:cxnLst>
    <dgm:cxn modelId="{5F4C193A-36A1-F841-B6FD-C68C6F09AD3F}" type="presOf" srcId="{350D68EE-8DBF-F74A-AF91-8AA3B5C7AAE1}" destId="{9FB79CB3-4238-5047-BFD1-447F9911FF51}" srcOrd="0" destOrd="0" presId="urn:microsoft.com/office/officeart/2005/8/layout/hierarchy1"/>
    <dgm:cxn modelId="{D9C17551-57D9-3C46-BEA1-4056B8F8B8A9}" type="presOf" srcId="{9F7164DA-DF28-7147-8AD3-433D90E2382F}" destId="{79AC5DDC-BF24-E940-A19B-5BD329CE3DAC}" srcOrd="0" destOrd="0" presId="urn:microsoft.com/office/officeart/2005/8/layout/hierarchy1"/>
    <dgm:cxn modelId="{C6B8475C-1A35-FE4F-93A1-B5B43D4AE0B1}" srcId="{3DAA7922-CB46-874A-816A-25FE1C330259}" destId="{80E89B18-3A71-3F44-9B7C-456F7C2423A1}" srcOrd="0" destOrd="0" parTransId="{350D68EE-8DBF-F74A-AF91-8AA3B5C7AAE1}" sibTransId="{8198CDC7-F135-D646-9EDF-998E22D20FC0}"/>
    <dgm:cxn modelId="{5E548865-2E4E-2449-97C7-DC00746C5063}" type="presOf" srcId="{6475FCFF-544D-6C4F-B7DC-BE468489372D}" destId="{681EA77B-0B3E-BB45-83CC-480CEA1BCB1A}" srcOrd="0" destOrd="0" presId="urn:microsoft.com/office/officeart/2005/8/layout/hierarchy1"/>
    <dgm:cxn modelId="{858C2766-85A9-9249-B567-4A50189059FB}" type="presOf" srcId="{DA73E49A-2458-5142-ACEB-FAB26DC4E265}" destId="{14F18BC6-3049-5642-9A09-AB1FEDB252B2}" srcOrd="0" destOrd="0" presId="urn:microsoft.com/office/officeart/2005/8/layout/hierarchy1"/>
    <dgm:cxn modelId="{14372174-CFCA-BB4A-8C61-31B7CCFD209C}" type="presOf" srcId="{E5BC2C23-9BD4-B84A-997C-287C8632805E}" destId="{A3919CEA-C939-F84A-B6CD-36FC2C4C77EC}" srcOrd="0" destOrd="0" presId="urn:microsoft.com/office/officeart/2005/8/layout/hierarchy1"/>
    <dgm:cxn modelId="{EABD4B81-60EF-6A45-9F77-3F712D6C4D8E}" type="presOf" srcId="{2C1A3FAB-2E92-ED4D-AB3D-A67E1B6BC3FD}" destId="{AF2DD9E0-1F8E-C24D-ABB5-A415FE0F8876}" srcOrd="0" destOrd="0" presId="urn:microsoft.com/office/officeart/2005/8/layout/hierarchy1"/>
    <dgm:cxn modelId="{C8B00497-563A-8642-A392-5D99F2F4F7C1}" srcId="{E5BC2C23-9BD4-B84A-997C-287C8632805E}" destId="{6475FCFF-544D-6C4F-B7DC-BE468489372D}" srcOrd="0" destOrd="0" parTransId="{2C1A3FAB-2E92-ED4D-AB3D-A67E1B6BC3FD}" sibTransId="{A49169B7-ECB5-0E4B-A9DB-BF8FAC2F61D7}"/>
    <dgm:cxn modelId="{9923E198-C892-5B48-B50B-69EEE439D154}" type="presOf" srcId="{D928D028-C404-7B48-BF8C-60D07917FE97}" destId="{F82B73A1-19A7-EA4B-AA78-A1554CE4A1FD}" srcOrd="0" destOrd="0" presId="urn:microsoft.com/office/officeart/2005/8/layout/hierarchy1"/>
    <dgm:cxn modelId="{78754A9F-D857-2144-BE2C-9EF05885E419}" srcId="{DA73E49A-2458-5142-ACEB-FAB26DC4E265}" destId="{3DAA7922-CB46-874A-816A-25FE1C330259}" srcOrd="0" destOrd="0" parTransId="{A4F4EE46-14D4-6D44-ABA6-20EA4277B1AD}" sibTransId="{073CA45A-BD88-E645-ADE0-16BC74E0318B}"/>
    <dgm:cxn modelId="{527A32AC-C13A-D441-AABD-A760F699EC74}" type="presOf" srcId="{80E89B18-3A71-3F44-9B7C-456F7C2423A1}" destId="{DE5C94BA-FA7A-C04D-A80B-C87A886CF75E}" srcOrd="0" destOrd="0" presId="urn:microsoft.com/office/officeart/2005/8/layout/hierarchy1"/>
    <dgm:cxn modelId="{BA93BCB4-C2C8-AB4B-AB72-82161F1D0996}" srcId="{80E89B18-3A71-3F44-9B7C-456F7C2423A1}" destId="{C91EBCD8-25D5-3440-9170-19217BA91D25}" srcOrd="0" destOrd="0" parTransId="{D928D028-C404-7B48-BF8C-60D07917FE97}" sibTransId="{5260E9F9-B234-FB4F-86B0-6308DB131313}"/>
    <dgm:cxn modelId="{227B10CD-E65E-BA4A-B3CB-02CE26568F7D}" type="presOf" srcId="{C91EBCD8-25D5-3440-9170-19217BA91D25}" destId="{3235C70F-8A54-C64E-B5B6-09A55F343B4A}" srcOrd="0" destOrd="0" presId="urn:microsoft.com/office/officeart/2005/8/layout/hierarchy1"/>
    <dgm:cxn modelId="{6A05D5DB-5184-E041-9671-08D7BB512E52}" type="presOf" srcId="{3DAA7922-CB46-874A-816A-25FE1C330259}" destId="{2A04BC68-8EBB-7C42-B517-BE5BDAAFDB59}" srcOrd="0" destOrd="0" presId="urn:microsoft.com/office/officeart/2005/8/layout/hierarchy1"/>
    <dgm:cxn modelId="{B87248F1-8434-6C4A-B987-D562DA6C69A9}" srcId="{3DAA7922-CB46-874A-816A-25FE1C330259}" destId="{E5BC2C23-9BD4-B84A-997C-287C8632805E}" srcOrd="1" destOrd="0" parTransId="{9F7164DA-DF28-7147-8AD3-433D90E2382F}" sibTransId="{056BB6B8-2035-1B42-8069-D92EDECBB120}"/>
    <dgm:cxn modelId="{7B8AF407-09D0-E941-9538-61E6D2217B3B}" type="presParOf" srcId="{14F18BC6-3049-5642-9A09-AB1FEDB252B2}" destId="{51C9682D-1693-E247-8312-DAE8DA18F8B2}" srcOrd="0" destOrd="0" presId="urn:microsoft.com/office/officeart/2005/8/layout/hierarchy1"/>
    <dgm:cxn modelId="{227E700E-A1FA-8545-B9E8-76F7F2173031}" type="presParOf" srcId="{51C9682D-1693-E247-8312-DAE8DA18F8B2}" destId="{10E5D497-F4BA-B346-B15A-6FAF96AAD638}" srcOrd="0" destOrd="0" presId="urn:microsoft.com/office/officeart/2005/8/layout/hierarchy1"/>
    <dgm:cxn modelId="{7B528C35-F365-9B43-8204-90FBD3C2D4BD}" type="presParOf" srcId="{10E5D497-F4BA-B346-B15A-6FAF96AAD638}" destId="{45B537ED-9470-164F-931E-5FB7CB72204C}" srcOrd="0" destOrd="0" presId="urn:microsoft.com/office/officeart/2005/8/layout/hierarchy1"/>
    <dgm:cxn modelId="{2A783A64-A18E-9248-AA4B-408B599A9F53}" type="presParOf" srcId="{10E5D497-F4BA-B346-B15A-6FAF96AAD638}" destId="{2A04BC68-8EBB-7C42-B517-BE5BDAAFDB59}" srcOrd="1" destOrd="0" presId="urn:microsoft.com/office/officeart/2005/8/layout/hierarchy1"/>
    <dgm:cxn modelId="{A7F613EF-D901-3747-B9C9-9BC8D30758C2}" type="presParOf" srcId="{51C9682D-1693-E247-8312-DAE8DA18F8B2}" destId="{6AB45D57-B0CE-7049-8493-24CACBF7A148}" srcOrd="1" destOrd="0" presId="urn:microsoft.com/office/officeart/2005/8/layout/hierarchy1"/>
    <dgm:cxn modelId="{5D598337-EE57-D74D-B278-AA51E45D1C0E}" type="presParOf" srcId="{6AB45D57-B0CE-7049-8493-24CACBF7A148}" destId="{9FB79CB3-4238-5047-BFD1-447F9911FF51}" srcOrd="0" destOrd="0" presId="urn:microsoft.com/office/officeart/2005/8/layout/hierarchy1"/>
    <dgm:cxn modelId="{7803322F-BA7E-A04A-84D8-13258F3BB5AD}" type="presParOf" srcId="{6AB45D57-B0CE-7049-8493-24CACBF7A148}" destId="{619117D9-0785-C843-994C-0A7E09D38811}" srcOrd="1" destOrd="0" presId="urn:microsoft.com/office/officeart/2005/8/layout/hierarchy1"/>
    <dgm:cxn modelId="{350B9F86-07E0-954C-9793-67DAA759077A}" type="presParOf" srcId="{619117D9-0785-C843-994C-0A7E09D38811}" destId="{E314E976-88F3-F144-B469-07B1478AD22A}" srcOrd="0" destOrd="0" presId="urn:microsoft.com/office/officeart/2005/8/layout/hierarchy1"/>
    <dgm:cxn modelId="{5A34F5CC-A1E0-4B4B-ADC8-D2865816CBB8}" type="presParOf" srcId="{E314E976-88F3-F144-B469-07B1478AD22A}" destId="{C44BC058-9D0D-2C44-A5D9-C9D4F8EE1595}" srcOrd="0" destOrd="0" presId="urn:microsoft.com/office/officeart/2005/8/layout/hierarchy1"/>
    <dgm:cxn modelId="{A303ED9B-AC3B-BD48-97C0-160604D1B4ED}" type="presParOf" srcId="{E314E976-88F3-F144-B469-07B1478AD22A}" destId="{DE5C94BA-FA7A-C04D-A80B-C87A886CF75E}" srcOrd="1" destOrd="0" presId="urn:microsoft.com/office/officeart/2005/8/layout/hierarchy1"/>
    <dgm:cxn modelId="{1EFB20C2-57D7-9F46-AD69-3098E9513A55}" type="presParOf" srcId="{619117D9-0785-C843-994C-0A7E09D38811}" destId="{DC36DA47-D61A-C74F-8012-C0B5F698F19C}" srcOrd="1" destOrd="0" presId="urn:microsoft.com/office/officeart/2005/8/layout/hierarchy1"/>
    <dgm:cxn modelId="{6F75643A-C29C-074D-9B96-E7D1D14D93FD}" type="presParOf" srcId="{DC36DA47-D61A-C74F-8012-C0B5F698F19C}" destId="{F82B73A1-19A7-EA4B-AA78-A1554CE4A1FD}" srcOrd="0" destOrd="0" presId="urn:microsoft.com/office/officeart/2005/8/layout/hierarchy1"/>
    <dgm:cxn modelId="{2D23F842-18DB-2643-B942-C906AF3C911E}" type="presParOf" srcId="{DC36DA47-D61A-C74F-8012-C0B5F698F19C}" destId="{ACF252E3-FDC3-254D-B7E3-DBA45DF13C9C}" srcOrd="1" destOrd="0" presId="urn:microsoft.com/office/officeart/2005/8/layout/hierarchy1"/>
    <dgm:cxn modelId="{19157039-693A-8F4F-80F3-B096B5C0EB8E}" type="presParOf" srcId="{ACF252E3-FDC3-254D-B7E3-DBA45DF13C9C}" destId="{5FBDACBB-59F4-2E4F-924F-D09FAF3447C8}" srcOrd="0" destOrd="0" presId="urn:microsoft.com/office/officeart/2005/8/layout/hierarchy1"/>
    <dgm:cxn modelId="{A73FA12C-338E-3D46-8D01-9504E6F5DEF6}" type="presParOf" srcId="{5FBDACBB-59F4-2E4F-924F-D09FAF3447C8}" destId="{C4AFE750-1A81-DE44-821A-56F9CB2E89CE}" srcOrd="0" destOrd="0" presId="urn:microsoft.com/office/officeart/2005/8/layout/hierarchy1"/>
    <dgm:cxn modelId="{5DD1AF7A-C82E-644C-80FC-64CED42AFCAE}" type="presParOf" srcId="{5FBDACBB-59F4-2E4F-924F-D09FAF3447C8}" destId="{3235C70F-8A54-C64E-B5B6-09A55F343B4A}" srcOrd="1" destOrd="0" presId="urn:microsoft.com/office/officeart/2005/8/layout/hierarchy1"/>
    <dgm:cxn modelId="{107AE54C-DC8D-DE49-BD3A-D967F14CDADA}" type="presParOf" srcId="{ACF252E3-FDC3-254D-B7E3-DBA45DF13C9C}" destId="{B69C67A6-6A6F-F14A-AAFE-D148ED10BC6B}" srcOrd="1" destOrd="0" presId="urn:microsoft.com/office/officeart/2005/8/layout/hierarchy1"/>
    <dgm:cxn modelId="{FBF07032-3C2D-B54D-B1B3-CFA70F74AAE4}" type="presParOf" srcId="{6AB45D57-B0CE-7049-8493-24CACBF7A148}" destId="{79AC5DDC-BF24-E940-A19B-5BD329CE3DAC}" srcOrd="2" destOrd="0" presId="urn:microsoft.com/office/officeart/2005/8/layout/hierarchy1"/>
    <dgm:cxn modelId="{0156223B-CDB6-624D-8551-10C0F0260740}" type="presParOf" srcId="{6AB45D57-B0CE-7049-8493-24CACBF7A148}" destId="{A90815A3-8D5E-E24F-B602-D64F57203BB0}" srcOrd="3" destOrd="0" presId="urn:microsoft.com/office/officeart/2005/8/layout/hierarchy1"/>
    <dgm:cxn modelId="{4DDF22DA-D420-C741-92E0-F3A01D959791}" type="presParOf" srcId="{A90815A3-8D5E-E24F-B602-D64F57203BB0}" destId="{F8363BEA-DEE9-7C40-852F-B2860672E216}" srcOrd="0" destOrd="0" presId="urn:microsoft.com/office/officeart/2005/8/layout/hierarchy1"/>
    <dgm:cxn modelId="{A8C97577-01A3-5243-825D-DF14D32FB30D}" type="presParOf" srcId="{F8363BEA-DEE9-7C40-852F-B2860672E216}" destId="{2F123141-88D2-4349-9C17-1735DA4DF0F8}" srcOrd="0" destOrd="0" presId="urn:microsoft.com/office/officeart/2005/8/layout/hierarchy1"/>
    <dgm:cxn modelId="{CBA6A70B-7B10-254D-AC01-4BC77E5EB3D7}" type="presParOf" srcId="{F8363BEA-DEE9-7C40-852F-B2860672E216}" destId="{A3919CEA-C939-F84A-B6CD-36FC2C4C77EC}" srcOrd="1" destOrd="0" presId="urn:microsoft.com/office/officeart/2005/8/layout/hierarchy1"/>
    <dgm:cxn modelId="{1380C7B6-D738-F84C-B3B5-BCF98850BC75}" type="presParOf" srcId="{A90815A3-8D5E-E24F-B602-D64F57203BB0}" destId="{0EE7EC73-2202-6844-AABB-36423DC3BD2A}" srcOrd="1" destOrd="0" presId="urn:microsoft.com/office/officeart/2005/8/layout/hierarchy1"/>
    <dgm:cxn modelId="{513921D3-8F76-4E48-BF56-B941BB291769}" type="presParOf" srcId="{0EE7EC73-2202-6844-AABB-36423DC3BD2A}" destId="{AF2DD9E0-1F8E-C24D-ABB5-A415FE0F8876}" srcOrd="0" destOrd="0" presId="urn:microsoft.com/office/officeart/2005/8/layout/hierarchy1"/>
    <dgm:cxn modelId="{6B9F0600-A8D3-BB48-88FA-11ED2C9C4738}" type="presParOf" srcId="{0EE7EC73-2202-6844-AABB-36423DC3BD2A}" destId="{1F29E8EF-0E40-2C4D-9C0F-1FD23718FB3C}" srcOrd="1" destOrd="0" presId="urn:microsoft.com/office/officeart/2005/8/layout/hierarchy1"/>
    <dgm:cxn modelId="{F65D7766-EF23-F748-9795-188548943956}" type="presParOf" srcId="{1F29E8EF-0E40-2C4D-9C0F-1FD23718FB3C}" destId="{3412536F-8247-BA45-B99A-E2991041F9B4}" srcOrd="0" destOrd="0" presId="urn:microsoft.com/office/officeart/2005/8/layout/hierarchy1"/>
    <dgm:cxn modelId="{ACB6C678-D0CE-0F44-BBB5-013E59FED5F5}" type="presParOf" srcId="{3412536F-8247-BA45-B99A-E2991041F9B4}" destId="{02B14B44-1DAA-C648-B5AC-B6F770B9BE94}" srcOrd="0" destOrd="0" presId="urn:microsoft.com/office/officeart/2005/8/layout/hierarchy1"/>
    <dgm:cxn modelId="{D3F1DDFF-E02A-104E-BD4B-FB9BF61A0054}" type="presParOf" srcId="{3412536F-8247-BA45-B99A-E2991041F9B4}" destId="{681EA77B-0B3E-BB45-83CC-480CEA1BCB1A}" srcOrd="1" destOrd="0" presId="urn:microsoft.com/office/officeart/2005/8/layout/hierarchy1"/>
    <dgm:cxn modelId="{F88B711A-7EED-8F43-AE6D-2E0A34C6AD35}" type="presParOf" srcId="{1F29E8EF-0E40-2C4D-9C0F-1FD23718FB3C}" destId="{D0168C45-BC81-E04E-BC9B-F995EF1CBE6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FB4E6-7AD6-4524-BDD6-71E3D7377FDE}">
      <dsp:nvSpPr>
        <dsp:cNvPr id="0" name=""/>
        <dsp:cNvSpPr/>
      </dsp:nvSpPr>
      <dsp:spPr>
        <a:xfrm>
          <a:off x="0" y="2480"/>
          <a:ext cx="11568592" cy="118579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7FEC0A-A56E-4366-BE6B-C5FDDF17679E}">
      <dsp:nvSpPr>
        <dsp:cNvPr id="0" name=""/>
        <dsp:cNvSpPr/>
      </dsp:nvSpPr>
      <dsp:spPr>
        <a:xfrm>
          <a:off x="358703" y="269285"/>
          <a:ext cx="652826" cy="6521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DC163B-1A97-4504-9CE4-1A46C868CD57}">
      <dsp:nvSpPr>
        <dsp:cNvPr id="0" name=""/>
        <dsp:cNvSpPr/>
      </dsp:nvSpPr>
      <dsp:spPr>
        <a:xfrm>
          <a:off x="1370234" y="2480"/>
          <a:ext cx="10053176" cy="118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620" tIns="125620" rIns="125620" bIns="125620" numCol="1" spcCol="1270" anchor="ctr" anchorCtr="0">
          <a:noAutofit/>
        </a:bodyPr>
        <a:lstStyle/>
        <a:p>
          <a:pPr marL="0" lvl="0" indent="0" algn="l" defTabSz="977900">
            <a:lnSpc>
              <a:spcPct val="100000"/>
            </a:lnSpc>
            <a:spcBef>
              <a:spcPct val="0"/>
            </a:spcBef>
            <a:spcAft>
              <a:spcPct val="35000"/>
            </a:spcAft>
            <a:buNone/>
          </a:pPr>
          <a:r>
            <a:rPr lang="en-US" sz="2200" b="0" kern="1200" dirty="0">
              <a:latin typeface="Futura Medium" panose="020B0602020204020303" pitchFamily="34" charset="-79"/>
              <a:cs typeface="Futura Medium" panose="020B0602020204020303" pitchFamily="34" charset="-79"/>
            </a:rPr>
            <a:t>Traditional item response theory (IRT) models, like the 2PL, are often </a:t>
          </a:r>
          <a:r>
            <a:rPr lang="en-US" sz="2200" b="0" u="sng" kern="1200" dirty="0">
              <a:highlight>
                <a:srgbClr val="FFFF00"/>
              </a:highlight>
              <a:latin typeface="Futura Medium" panose="020B0602020204020303" pitchFamily="34" charset="-79"/>
              <a:cs typeface="Futura Medium" panose="020B0602020204020303" pitchFamily="34" charset="-79"/>
            </a:rPr>
            <a:t>indiscriminately</a:t>
          </a:r>
          <a:r>
            <a:rPr lang="en-US" sz="2200" b="0" kern="1200" dirty="0">
              <a:latin typeface="Futura Medium" panose="020B0602020204020303" pitchFamily="34" charset="-79"/>
              <a:cs typeface="Futura Medium" panose="020B0602020204020303" pitchFamily="34" charset="-79"/>
            </a:rPr>
            <a:t> applied to tests with dichotomously scored items. </a:t>
          </a:r>
        </a:p>
      </dsp:txBody>
      <dsp:txXfrm>
        <a:off x="1370234" y="2480"/>
        <a:ext cx="10053176" cy="1186957"/>
      </dsp:txXfrm>
    </dsp:sp>
    <dsp:sp modelId="{270567DB-3CA8-4573-871B-36BDCD7C667B}">
      <dsp:nvSpPr>
        <dsp:cNvPr id="0" name=""/>
        <dsp:cNvSpPr/>
      </dsp:nvSpPr>
      <dsp:spPr>
        <a:xfrm>
          <a:off x="0" y="1439323"/>
          <a:ext cx="11568592" cy="118579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930BC1-1DBF-41A7-9BF3-78809E8AA02D}">
      <dsp:nvSpPr>
        <dsp:cNvPr id="0" name=""/>
        <dsp:cNvSpPr/>
      </dsp:nvSpPr>
      <dsp:spPr>
        <a:xfrm>
          <a:off x="358703" y="1706128"/>
          <a:ext cx="652826" cy="6521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9F9E4B-8B8E-4DDF-9952-37AFDCA2149D}">
      <dsp:nvSpPr>
        <dsp:cNvPr id="0" name=""/>
        <dsp:cNvSpPr/>
      </dsp:nvSpPr>
      <dsp:spPr>
        <a:xfrm>
          <a:off x="1370234" y="1439323"/>
          <a:ext cx="10053176" cy="118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620" tIns="125620" rIns="125620" bIns="125620" numCol="1" spcCol="1270" anchor="ctr" anchorCtr="0">
          <a:noAutofit/>
        </a:bodyPr>
        <a:lstStyle/>
        <a:p>
          <a:pPr marL="0" lvl="0" indent="0" algn="l" defTabSz="977900">
            <a:lnSpc>
              <a:spcPct val="100000"/>
            </a:lnSpc>
            <a:spcBef>
              <a:spcPct val="0"/>
            </a:spcBef>
            <a:spcAft>
              <a:spcPct val="35000"/>
            </a:spcAft>
            <a:buNone/>
          </a:pPr>
          <a:r>
            <a:rPr lang="en-US" sz="2200" kern="1200" dirty="0">
              <a:latin typeface="Futura Medium" panose="020B0602020204020303" pitchFamily="34" charset="-79"/>
              <a:cs typeface="Futura Medium" panose="020B0602020204020303" pitchFamily="34" charset="-79"/>
            </a:rPr>
            <a:t>However, the </a:t>
          </a:r>
          <a:r>
            <a:rPr lang="en-US" sz="2200" u="sng" kern="1200" dirty="0">
              <a:highlight>
                <a:srgbClr val="FFFF00"/>
              </a:highlight>
              <a:latin typeface="Futura Medium" panose="020B0602020204020303" pitchFamily="34" charset="-79"/>
              <a:cs typeface="Futura Medium" panose="020B0602020204020303" pitchFamily="34" charset="-79"/>
            </a:rPr>
            <a:t>wide variety of forms of response process</a:t>
          </a:r>
          <a:r>
            <a:rPr lang="en-US" sz="2200" kern="1200" dirty="0">
              <a:latin typeface="Futura Medium" panose="020B0602020204020303" pitchFamily="34" charset="-79"/>
              <a:cs typeface="Futura Medium" panose="020B0602020204020303" pitchFamily="34" charset="-79"/>
            </a:rPr>
            <a:t> that may underlie such items raise concerns about the universal appropriateness of the traditional logistic/normal functional form. </a:t>
          </a:r>
        </a:p>
      </dsp:txBody>
      <dsp:txXfrm>
        <a:off x="1370234" y="1439323"/>
        <a:ext cx="10053176" cy="1186957"/>
      </dsp:txXfrm>
    </dsp:sp>
    <dsp:sp modelId="{2E0F49E1-5483-4DA0-96BF-AD1D6CFAC268}">
      <dsp:nvSpPr>
        <dsp:cNvPr id="0" name=""/>
        <dsp:cNvSpPr/>
      </dsp:nvSpPr>
      <dsp:spPr>
        <a:xfrm>
          <a:off x="0" y="2876166"/>
          <a:ext cx="11568592" cy="118579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4247F8-3925-4FB6-BB84-1B4A5A5C3BDC}">
      <dsp:nvSpPr>
        <dsp:cNvPr id="0" name=""/>
        <dsp:cNvSpPr/>
      </dsp:nvSpPr>
      <dsp:spPr>
        <a:xfrm>
          <a:off x="358703" y="3142971"/>
          <a:ext cx="652826" cy="652188"/>
        </a:xfrm>
        <a:prstGeom prst="rect">
          <a:avLst/>
        </a:prstGeom>
        <a:blipFill>
          <a:blip xmlns:r="http://schemas.openxmlformats.org/officeDocument/2006/relationships" r:embed="rId5"/>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ABCA64-CD5A-4FD8-AE65-A3C9BA5687F3}">
      <dsp:nvSpPr>
        <dsp:cNvPr id="0" name=""/>
        <dsp:cNvSpPr/>
      </dsp:nvSpPr>
      <dsp:spPr>
        <a:xfrm>
          <a:off x="1370234" y="2876166"/>
          <a:ext cx="10053176" cy="118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620" tIns="125620" rIns="125620" bIns="125620" numCol="1" spcCol="1270" anchor="ctr" anchorCtr="0">
          <a:noAutofit/>
        </a:bodyPr>
        <a:lstStyle/>
        <a:p>
          <a:pPr marL="0" lvl="0" indent="0" algn="l" defTabSz="977900">
            <a:lnSpc>
              <a:spcPct val="100000"/>
            </a:lnSpc>
            <a:spcBef>
              <a:spcPct val="0"/>
            </a:spcBef>
            <a:spcAft>
              <a:spcPct val="35000"/>
            </a:spcAft>
            <a:buNone/>
          </a:pPr>
          <a:r>
            <a:rPr lang="en-US" sz="2200" b="0" kern="1200" dirty="0">
              <a:latin typeface="Futura Medium" panose="020B0602020204020303" pitchFamily="34" charset="-79"/>
              <a:cs typeface="Futura Medium" panose="020B0602020204020303" pitchFamily="34" charset="-79"/>
            </a:rPr>
            <a:t>In this investigation we examine the application of 2PL to an author recognition test (ART) where its appropriateness may be suspect.</a:t>
          </a:r>
        </a:p>
      </dsp:txBody>
      <dsp:txXfrm>
        <a:off x="1370234" y="2876166"/>
        <a:ext cx="10053176" cy="1186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DD9E0-1F8E-C24D-ABB5-A415FE0F8876}">
      <dsp:nvSpPr>
        <dsp:cNvPr id="0" name=""/>
        <dsp:cNvSpPr/>
      </dsp:nvSpPr>
      <dsp:spPr>
        <a:xfrm>
          <a:off x="8220804" y="3262481"/>
          <a:ext cx="91440" cy="607708"/>
        </a:xfrm>
        <a:custGeom>
          <a:avLst/>
          <a:gdLst/>
          <a:ahLst/>
          <a:cxnLst/>
          <a:rect l="0" t="0" r="0" b="0"/>
          <a:pathLst>
            <a:path>
              <a:moveTo>
                <a:pt x="45720" y="0"/>
              </a:moveTo>
              <a:lnTo>
                <a:pt x="45720" y="607708"/>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AC5DDC-BF24-E940-A19B-5BD329CE3DAC}">
      <dsp:nvSpPr>
        <dsp:cNvPr id="0" name=""/>
        <dsp:cNvSpPr/>
      </dsp:nvSpPr>
      <dsp:spPr>
        <a:xfrm>
          <a:off x="5719633" y="1327914"/>
          <a:ext cx="2546891" cy="607708"/>
        </a:xfrm>
        <a:custGeom>
          <a:avLst/>
          <a:gdLst/>
          <a:ahLst/>
          <a:cxnLst/>
          <a:rect l="0" t="0" r="0" b="0"/>
          <a:pathLst>
            <a:path>
              <a:moveTo>
                <a:pt x="0" y="0"/>
              </a:moveTo>
              <a:lnTo>
                <a:pt x="0" y="414135"/>
              </a:lnTo>
              <a:lnTo>
                <a:pt x="2546891" y="414135"/>
              </a:lnTo>
              <a:lnTo>
                <a:pt x="2546891" y="607708"/>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2B73A1-19A7-EA4B-AA78-A1554CE4A1FD}">
      <dsp:nvSpPr>
        <dsp:cNvPr id="0" name=""/>
        <dsp:cNvSpPr/>
      </dsp:nvSpPr>
      <dsp:spPr>
        <a:xfrm>
          <a:off x="2905185" y="3261499"/>
          <a:ext cx="91440" cy="607708"/>
        </a:xfrm>
        <a:custGeom>
          <a:avLst/>
          <a:gdLst/>
          <a:ahLst/>
          <a:cxnLst/>
          <a:rect l="0" t="0" r="0" b="0"/>
          <a:pathLst>
            <a:path>
              <a:moveTo>
                <a:pt x="45720" y="0"/>
              </a:moveTo>
              <a:lnTo>
                <a:pt x="45720" y="607708"/>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B79CB3-4238-5047-BFD1-447F9911FF51}">
      <dsp:nvSpPr>
        <dsp:cNvPr id="0" name=""/>
        <dsp:cNvSpPr/>
      </dsp:nvSpPr>
      <dsp:spPr>
        <a:xfrm>
          <a:off x="2950905" y="1327914"/>
          <a:ext cx="2768727" cy="607708"/>
        </a:xfrm>
        <a:custGeom>
          <a:avLst/>
          <a:gdLst/>
          <a:ahLst/>
          <a:cxnLst/>
          <a:rect l="0" t="0" r="0" b="0"/>
          <a:pathLst>
            <a:path>
              <a:moveTo>
                <a:pt x="2768727" y="0"/>
              </a:moveTo>
              <a:lnTo>
                <a:pt x="2768727" y="414135"/>
              </a:lnTo>
              <a:lnTo>
                <a:pt x="0" y="414135"/>
              </a:lnTo>
              <a:lnTo>
                <a:pt x="0" y="607708"/>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B537ED-9470-164F-931E-5FB7CB72204C}">
      <dsp:nvSpPr>
        <dsp:cNvPr id="0" name=""/>
        <dsp:cNvSpPr/>
      </dsp:nvSpPr>
      <dsp:spPr>
        <a:xfrm>
          <a:off x="3757753" y="1056"/>
          <a:ext cx="3923760" cy="1326858"/>
        </a:xfrm>
        <a:prstGeom prst="roundRect">
          <a:avLst>
            <a:gd name="adj" fmla="val 10000"/>
          </a:avLst>
        </a:prstGeom>
        <a:solidFill>
          <a:schemeClr val="accent1">
            <a:hueOff val="0"/>
            <a:satOff val="0"/>
            <a:lumOff val="0"/>
            <a:alpha val="0"/>
          </a:schemeClr>
        </a:solidFill>
        <a:ln w="9525" cap="flat" cmpd="sng" algn="ctr">
          <a:solidFill>
            <a:scrgbClr r="0" g="0" b="0">
              <a:shade val="95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2A04BC68-8EBB-7C42-B517-BE5BDAAFDB59}">
      <dsp:nvSpPr>
        <dsp:cNvPr id="0" name=""/>
        <dsp:cNvSpPr/>
      </dsp:nvSpPr>
      <dsp:spPr>
        <a:xfrm>
          <a:off x="3989924" y="221619"/>
          <a:ext cx="3923760"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14:m xmlns:a14="http://schemas.microsoft.com/office/drawing/2010/main">
            <m:oMath xmlns:m="http://schemas.openxmlformats.org/officeDocument/2006/math">
              <m:sSub>
                <m:sSubPr>
                  <m:ctrlPr>
                    <a:rPr lang="en-US" sz="1900" i="1" kern="1200" smtClean="0">
                      <a:latin typeface="Cambria Math" panose="02040503050406030204" pitchFamily="18" charset="0"/>
                    </a:rPr>
                  </m:ctrlPr>
                </m:sSubPr>
                <m:e>
                  <m:r>
                    <a:rPr lang="en-US" sz="1900" b="0" i="1" kern="1200" smtClean="0">
                      <a:latin typeface="Cambria Math" panose="02040503050406030204" pitchFamily="18" charset="0"/>
                    </a:rPr>
                    <m:t>𝑃</m:t>
                  </m:r>
                  <m:r>
                    <a:rPr lang="en-US" sz="1900" b="0" i="1" kern="1200" smtClean="0">
                      <a:latin typeface="Cambria Math" panose="02040503050406030204" pitchFamily="18" charset="0"/>
                    </a:rPr>
                    <m:t>(</m:t>
                  </m:r>
                  <m:r>
                    <a:rPr lang="en-US" sz="1900" b="0" i="1" kern="1200" smtClean="0">
                      <a:latin typeface="Cambria Math" panose="02040503050406030204" pitchFamily="18" charset="0"/>
                    </a:rPr>
                    <m:t>𝑌</m:t>
                  </m:r>
                </m:e>
                <m:sub>
                  <m:r>
                    <a:rPr lang="en-US" sz="1900" b="0" i="1" kern="1200" smtClean="0">
                      <a:latin typeface="Cambria Math" panose="02040503050406030204" pitchFamily="18" charset="0"/>
                    </a:rPr>
                    <m:t>𝑖𝑗</m:t>
                  </m:r>
                </m:sub>
              </m:sSub>
              <m:r>
                <a:rPr lang="en-US" sz="1900" b="0" i="1" kern="1200" smtClean="0">
                  <a:latin typeface="Cambria Math" panose="02040503050406030204" pitchFamily="18" charset="0"/>
                </a:rPr>
                <m:t>=1|</m:t>
              </m:r>
              <m:sSub>
                <m:sSubPr>
                  <m:ctrlPr>
                    <a:rPr lang="en-US" sz="1900" b="0" i="1" kern="1200" smtClean="0">
                      <a:latin typeface="Cambria Math" panose="02040503050406030204" pitchFamily="18" charset="0"/>
                    </a:rPr>
                  </m:ctrlPr>
                </m:sSubPr>
                <m:e>
                  <m:r>
                    <a:rPr lang="en-US" sz="1900" b="0" i="1" kern="1200" smtClean="0">
                      <a:latin typeface="Cambria Math" panose="02040503050406030204" pitchFamily="18" charset="0"/>
                      <a:ea typeface="Cambria Math" panose="02040503050406030204" pitchFamily="18" charset="0"/>
                    </a:rPr>
                    <m:t>𝜃</m:t>
                  </m:r>
                </m:e>
                <m:sub>
                  <m:r>
                    <a:rPr lang="en-US" sz="1900" b="0" i="1" kern="1200" smtClean="0">
                      <a:latin typeface="Cambria Math" panose="02040503050406030204" pitchFamily="18" charset="0"/>
                    </a:rPr>
                    <m:t>𝑖</m:t>
                  </m:r>
                </m:sub>
              </m:sSub>
              <m:r>
                <a:rPr lang="en-US" sz="1900" b="0" i="1" kern="1200" smtClean="0">
                  <a:latin typeface="Cambria Math" panose="02040503050406030204" pitchFamily="18" charset="0"/>
                </a:rPr>
                <m:t>) </m:t>
              </m:r>
            </m:oMath>
          </a14:m>
          <a:r>
            <a:rPr lang="en-US" sz="1900" kern="1200" dirty="0"/>
            <a:t>for a true author item</a:t>
          </a:r>
        </a:p>
      </dsp:txBody>
      <dsp:txXfrm>
        <a:off x="4028786" y="260481"/>
        <a:ext cx="3846036" cy="1249134"/>
      </dsp:txXfrm>
    </dsp:sp>
    <dsp:sp modelId="{C44BC058-9D0D-2C44-A5D9-C9D4F8EE1595}">
      <dsp:nvSpPr>
        <dsp:cNvPr id="0" name=""/>
        <dsp:cNvSpPr/>
      </dsp:nvSpPr>
      <dsp:spPr>
        <a:xfrm>
          <a:off x="1508475" y="1935623"/>
          <a:ext cx="2884861" cy="1325876"/>
        </a:xfrm>
        <a:prstGeom prst="roundRect">
          <a:avLst>
            <a:gd name="adj" fmla="val 10000"/>
          </a:avLst>
        </a:prstGeom>
        <a:solidFill>
          <a:schemeClr val="accent1">
            <a:hueOff val="0"/>
            <a:satOff val="0"/>
            <a:lumOff val="0"/>
            <a:alpha val="0"/>
          </a:schemeClr>
        </a:solidFill>
        <a:ln w="317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DE5C94BA-FA7A-C04D-A80B-C87A886CF75E}">
      <dsp:nvSpPr>
        <dsp:cNvPr id="0" name=""/>
        <dsp:cNvSpPr/>
      </dsp:nvSpPr>
      <dsp:spPr>
        <a:xfrm>
          <a:off x="1740646" y="2156185"/>
          <a:ext cx="2884861" cy="1325876"/>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1. Examinee </a:t>
          </a:r>
          <a14:m xmlns:a14="http://schemas.microsoft.com/office/drawing/2010/main">
            <m:oMath xmlns:m="http://schemas.openxmlformats.org/officeDocument/2006/math">
              <m:r>
                <a:rPr lang="en-US" sz="1900" b="0" i="1" kern="1200" smtClean="0">
                  <a:latin typeface="Cambria Math" panose="02040503050406030204" pitchFamily="18" charset="0"/>
                </a:rPr>
                <m:t>𝑖</m:t>
              </m:r>
            </m:oMath>
          </a14:m>
          <a:r>
            <a:rPr lang="en-US" sz="1900" kern="1200" dirty="0"/>
            <a:t> had exposure to the author</a:t>
          </a:r>
        </a:p>
      </dsp:txBody>
      <dsp:txXfrm>
        <a:off x="1779480" y="2195019"/>
        <a:ext cx="2807193" cy="1248208"/>
      </dsp:txXfrm>
    </dsp:sp>
    <dsp:sp modelId="{C4AFE750-1A81-DE44-821A-56F9CB2E89CE}">
      <dsp:nvSpPr>
        <dsp:cNvPr id="0" name=""/>
        <dsp:cNvSpPr/>
      </dsp:nvSpPr>
      <dsp:spPr>
        <a:xfrm>
          <a:off x="374753" y="3869207"/>
          <a:ext cx="5152305" cy="1326858"/>
        </a:xfrm>
        <a:prstGeom prst="roundRect">
          <a:avLst>
            <a:gd name="adj" fmla="val 10000"/>
          </a:avLst>
        </a:prstGeom>
        <a:noFill/>
        <a:ln w="952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3235C70F-8A54-C64E-B5B6-09A55F343B4A}">
      <dsp:nvSpPr>
        <dsp:cNvPr id="0" name=""/>
        <dsp:cNvSpPr/>
      </dsp:nvSpPr>
      <dsp:spPr>
        <a:xfrm>
          <a:off x="606924" y="4089770"/>
          <a:ext cx="5152305"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High reading frequency (i.e., higher </a:t>
          </a:r>
          <a14:m xmlns:a14="http://schemas.microsoft.com/office/drawing/2010/main">
            <m:oMath xmlns:m="http://schemas.openxmlformats.org/officeDocument/2006/math">
              <m:r>
                <a:rPr lang="en-US" sz="1900" i="1" kern="1200" smtClean="0">
                  <a:latin typeface="Cambria Math" panose="02040503050406030204" pitchFamily="18" charset="0"/>
                  <a:ea typeface="Cambria Math" panose="02040503050406030204" pitchFamily="18" charset="0"/>
                </a:rPr>
                <m:t>𝜃</m:t>
              </m:r>
            </m:oMath>
          </a14:m>
          <a:r>
            <a:rPr lang="en-US" sz="1900" kern="1200" dirty="0"/>
            <a:t>) implies a higher likelihood of encountering the author </a:t>
          </a:r>
        </a:p>
      </dsp:txBody>
      <dsp:txXfrm>
        <a:off x="645786" y="4128632"/>
        <a:ext cx="5074581" cy="1249134"/>
      </dsp:txXfrm>
    </dsp:sp>
    <dsp:sp modelId="{2F123141-88D2-4349-9C17-1735DA4DF0F8}">
      <dsp:nvSpPr>
        <dsp:cNvPr id="0" name=""/>
        <dsp:cNvSpPr/>
      </dsp:nvSpPr>
      <dsp:spPr>
        <a:xfrm>
          <a:off x="6602257" y="1935623"/>
          <a:ext cx="3328533" cy="1326858"/>
        </a:xfrm>
        <a:prstGeom prst="roundRect">
          <a:avLst>
            <a:gd name="adj" fmla="val 10000"/>
          </a:avLst>
        </a:prstGeom>
        <a:noFill/>
        <a:ln w="9525" cap="flat" cmpd="sng" algn="ctr">
          <a:solidFill>
            <a:schemeClr val="tx1">
              <a:alpha val="50000"/>
            </a:schemeClr>
          </a:solidFill>
          <a:prstDash val="solid"/>
        </a:ln>
        <a:effectLst/>
      </dsp:spPr>
      <dsp:style>
        <a:lnRef idx="3">
          <a:scrgbClr r="0" g="0" b="0"/>
        </a:lnRef>
        <a:fillRef idx="1">
          <a:scrgbClr r="0" g="0" b="0"/>
        </a:fillRef>
        <a:effectRef idx="1">
          <a:scrgbClr r="0" g="0" b="0"/>
        </a:effectRef>
        <a:fontRef idx="minor">
          <a:schemeClr val="lt1"/>
        </a:fontRef>
      </dsp:style>
    </dsp:sp>
    <dsp:sp modelId="{A3919CEA-C939-F84A-B6CD-36FC2C4C77EC}">
      <dsp:nvSpPr>
        <dsp:cNvPr id="0" name=""/>
        <dsp:cNvSpPr/>
      </dsp:nvSpPr>
      <dsp:spPr>
        <a:xfrm>
          <a:off x="6834428" y="2156185"/>
          <a:ext cx="3328533"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2. Examinee </a:t>
          </a:r>
          <a14:m xmlns:a14="http://schemas.microsoft.com/office/drawing/2010/main">
            <m:oMath xmlns:m="http://schemas.openxmlformats.org/officeDocument/2006/math">
              <m:r>
                <a:rPr lang="en-US" sz="1900" b="0" i="1" kern="1200" smtClean="0">
                  <a:latin typeface="Cambria Math" panose="02040503050406030204" pitchFamily="18" charset="0"/>
                </a:rPr>
                <m:t>𝑖</m:t>
              </m:r>
            </m:oMath>
          </a14:m>
          <a:r>
            <a:rPr lang="en-US" sz="1900" kern="1200" dirty="0"/>
            <a:t> remembers the encounter</a:t>
          </a:r>
        </a:p>
      </dsp:txBody>
      <dsp:txXfrm>
        <a:off x="6873290" y="2195047"/>
        <a:ext cx="3250809" cy="1249134"/>
      </dsp:txXfrm>
    </dsp:sp>
    <dsp:sp modelId="{02B14B44-1DAA-C648-B5AC-B6F770B9BE94}">
      <dsp:nvSpPr>
        <dsp:cNvPr id="0" name=""/>
        <dsp:cNvSpPr/>
      </dsp:nvSpPr>
      <dsp:spPr>
        <a:xfrm>
          <a:off x="5991401" y="3870189"/>
          <a:ext cx="4550246" cy="1326858"/>
        </a:xfrm>
        <a:prstGeom prst="roundRect">
          <a:avLst>
            <a:gd name="adj" fmla="val 10000"/>
          </a:avLst>
        </a:prstGeom>
        <a:noFill/>
        <a:ln w="952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681EA77B-0B3E-BB45-83CC-480CEA1BCB1A}">
      <dsp:nvSpPr>
        <dsp:cNvPr id="0" name=""/>
        <dsp:cNvSpPr/>
      </dsp:nvSpPr>
      <dsp:spPr>
        <a:xfrm>
          <a:off x="6223572" y="4090752"/>
          <a:ext cx="4550246"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Exposure to more authors (higher </a:t>
          </a:r>
          <a14:m xmlns:a14="http://schemas.microsoft.com/office/drawing/2010/main">
            <m:oMath xmlns:m="http://schemas.openxmlformats.org/officeDocument/2006/math">
              <m:r>
                <a:rPr lang="en-US" sz="1900" i="1" kern="1200" smtClean="0">
                  <a:latin typeface="Cambria Math" panose="02040503050406030204" pitchFamily="18" charset="0"/>
                  <a:ea typeface="Cambria Math" panose="02040503050406030204" pitchFamily="18" charset="0"/>
                </a:rPr>
                <m:t>𝜃</m:t>
              </m:r>
            </m:oMath>
          </a14:m>
          <a:r>
            <a:rPr lang="en-US" sz="1900" kern="1200" dirty="0"/>
            <a:t>) may even make it more difficult to remember individual author names (a memory effect)  </a:t>
          </a:r>
        </a:p>
      </dsp:txBody>
      <dsp:txXfrm>
        <a:off x="6262434" y="4129614"/>
        <a:ext cx="4472522" cy="12491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DD9E0-1F8E-C24D-ABB5-A415FE0F8876}">
      <dsp:nvSpPr>
        <dsp:cNvPr id="0" name=""/>
        <dsp:cNvSpPr/>
      </dsp:nvSpPr>
      <dsp:spPr>
        <a:xfrm>
          <a:off x="8220804" y="3262481"/>
          <a:ext cx="91440" cy="607708"/>
        </a:xfrm>
        <a:custGeom>
          <a:avLst/>
          <a:gdLst/>
          <a:ahLst/>
          <a:cxnLst/>
          <a:rect l="0" t="0" r="0" b="0"/>
          <a:pathLst>
            <a:path>
              <a:moveTo>
                <a:pt x="45720" y="0"/>
              </a:moveTo>
              <a:lnTo>
                <a:pt x="45720" y="607708"/>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AC5DDC-BF24-E940-A19B-5BD329CE3DAC}">
      <dsp:nvSpPr>
        <dsp:cNvPr id="0" name=""/>
        <dsp:cNvSpPr/>
      </dsp:nvSpPr>
      <dsp:spPr>
        <a:xfrm>
          <a:off x="5719633" y="1327914"/>
          <a:ext cx="2546891" cy="607708"/>
        </a:xfrm>
        <a:custGeom>
          <a:avLst/>
          <a:gdLst/>
          <a:ahLst/>
          <a:cxnLst/>
          <a:rect l="0" t="0" r="0" b="0"/>
          <a:pathLst>
            <a:path>
              <a:moveTo>
                <a:pt x="0" y="0"/>
              </a:moveTo>
              <a:lnTo>
                <a:pt x="0" y="414135"/>
              </a:lnTo>
              <a:lnTo>
                <a:pt x="2546891" y="414135"/>
              </a:lnTo>
              <a:lnTo>
                <a:pt x="2546891" y="607708"/>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2B73A1-19A7-EA4B-AA78-A1554CE4A1FD}">
      <dsp:nvSpPr>
        <dsp:cNvPr id="0" name=""/>
        <dsp:cNvSpPr/>
      </dsp:nvSpPr>
      <dsp:spPr>
        <a:xfrm>
          <a:off x="2905185" y="3261499"/>
          <a:ext cx="91440" cy="607708"/>
        </a:xfrm>
        <a:custGeom>
          <a:avLst/>
          <a:gdLst/>
          <a:ahLst/>
          <a:cxnLst/>
          <a:rect l="0" t="0" r="0" b="0"/>
          <a:pathLst>
            <a:path>
              <a:moveTo>
                <a:pt x="45720" y="0"/>
              </a:moveTo>
              <a:lnTo>
                <a:pt x="45720" y="607708"/>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B79CB3-4238-5047-BFD1-447F9911FF51}">
      <dsp:nvSpPr>
        <dsp:cNvPr id="0" name=""/>
        <dsp:cNvSpPr/>
      </dsp:nvSpPr>
      <dsp:spPr>
        <a:xfrm>
          <a:off x="2950905" y="1327914"/>
          <a:ext cx="2768727" cy="607708"/>
        </a:xfrm>
        <a:custGeom>
          <a:avLst/>
          <a:gdLst/>
          <a:ahLst/>
          <a:cxnLst/>
          <a:rect l="0" t="0" r="0" b="0"/>
          <a:pathLst>
            <a:path>
              <a:moveTo>
                <a:pt x="2768727" y="0"/>
              </a:moveTo>
              <a:lnTo>
                <a:pt x="2768727" y="414135"/>
              </a:lnTo>
              <a:lnTo>
                <a:pt x="0" y="414135"/>
              </a:lnTo>
              <a:lnTo>
                <a:pt x="0" y="607708"/>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B537ED-9470-164F-931E-5FB7CB72204C}">
      <dsp:nvSpPr>
        <dsp:cNvPr id="0" name=""/>
        <dsp:cNvSpPr/>
      </dsp:nvSpPr>
      <dsp:spPr>
        <a:xfrm>
          <a:off x="3757753" y="1056"/>
          <a:ext cx="3923760" cy="1326858"/>
        </a:xfrm>
        <a:prstGeom prst="roundRect">
          <a:avLst>
            <a:gd name="adj" fmla="val 10000"/>
          </a:avLst>
        </a:prstGeom>
        <a:solidFill>
          <a:schemeClr val="accent1">
            <a:hueOff val="0"/>
            <a:satOff val="0"/>
            <a:lumOff val="0"/>
            <a:alpha val="0"/>
          </a:schemeClr>
        </a:solidFill>
        <a:ln w="9525" cap="flat" cmpd="sng" algn="ctr">
          <a:solidFill>
            <a:scrgbClr r="0" g="0" b="0">
              <a:shade val="95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2A04BC68-8EBB-7C42-B517-BE5BDAAFDB59}">
      <dsp:nvSpPr>
        <dsp:cNvPr id="0" name=""/>
        <dsp:cNvSpPr/>
      </dsp:nvSpPr>
      <dsp:spPr>
        <a:xfrm>
          <a:off x="3989924" y="221619"/>
          <a:ext cx="3923760"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14:m xmlns:a14="http://schemas.microsoft.com/office/drawing/2010/main">
            <m:oMath xmlns:m="http://schemas.openxmlformats.org/officeDocument/2006/math">
              <m:sSub>
                <m:sSubPr>
                  <m:ctrlPr>
                    <a:rPr lang="en-US" sz="1900" i="1" kern="1200" smtClean="0">
                      <a:latin typeface="Cambria Math" panose="02040503050406030204" pitchFamily="18" charset="0"/>
                    </a:rPr>
                  </m:ctrlPr>
                </m:sSubPr>
                <m:e>
                  <m:r>
                    <a:rPr lang="en-US" sz="1900" b="0" i="1" kern="1200" smtClean="0">
                      <a:latin typeface="Cambria Math" panose="02040503050406030204" pitchFamily="18" charset="0"/>
                    </a:rPr>
                    <m:t>𝑃</m:t>
                  </m:r>
                  <m:r>
                    <a:rPr lang="en-US" sz="1900" b="0" i="1" kern="1200" smtClean="0">
                      <a:latin typeface="Cambria Math" panose="02040503050406030204" pitchFamily="18" charset="0"/>
                    </a:rPr>
                    <m:t>(</m:t>
                  </m:r>
                  <m:r>
                    <a:rPr lang="en-US" sz="1900" b="0" i="1" kern="1200" smtClean="0">
                      <a:latin typeface="Cambria Math" panose="02040503050406030204" pitchFamily="18" charset="0"/>
                    </a:rPr>
                    <m:t>𝑌</m:t>
                  </m:r>
                </m:e>
                <m:sub>
                  <m:r>
                    <a:rPr lang="en-US" sz="1900" b="0" i="1" kern="1200" smtClean="0">
                      <a:latin typeface="Cambria Math" panose="02040503050406030204" pitchFamily="18" charset="0"/>
                    </a:rPr>
                    <m:t>𝑖𝑗</m:t>
                  </m:r>
                </m:sub>
              </m:sSub>
              <m:r>
                <a:rPr lang="en-US" sz="1900" b="0" i="1" kern="1200" smtClean="0">
                  <a:latin typeface="Cambria Math" panose="02040503050406030204" pitchFamily="18" charset="0"/>
                </a:rPr>
                <m:t>=1|</m:t>
              </m:r>
              <m:sSub>
                <m:sSubPr>
                  <m:ctrlPr>
                    <a:rPr lang="en-US" sz="1900" b="0" i="1" kern="1200" smtClean="0">
                      <a:latin typeface="Cambria Math" panose="02040503050406030204" pitchFamily="18" charset="0"/>
                    </a:rPr>
                  </m:ctrlPr>
                </m:sSubPr>
                <m:e>
                  <m:r>
                    <a:rPr lang="en-US" sz="1900" b="0" i="1" kern="1200" smtClean="0">
                      <a:latin typeface="Cambria Math" panose="02040503050406030204" pitchFamily="18" charset="0"/>
                      <a:ea typeface="Cambria Math" panose="02040503050406030204" pitchFamily="18" charset="0"/>
                    </a:rPr>
                    <m:t>𝜃</m:t>
                  </m:r>
                </m:e>
                <m:sub>
                  <m:r>
                    <a:rPr lang="en-US" sz="1900" b="0" i="1" kern="1200" smtClean="0">
                      <a:latin typeface="Cambria Math" panose="02040503050406030204" pitchFamily="18" charset="0"/>
                    </a:rPr>
                    <m:t>𝑖</m:t>
                  </m:r>
                </m:sub>
              </m:sSub>
              <m:r>
                <a:rPr lang="en-US" sz="1900" b="0" i="1" kern="1200" smtClean="0">
                  <a:latin typeface="Cambria Math" panose="02040503050406030204" pitchFamily="18" charset="0"/>
                </a:rPr>
                <m:t>) </m:t>
              </m:r>
            </m:oMath>
          </a14:m>
          <a:r>
            <a:rPr lang="en-US" sz="1900" kern="1200" dirty="0"/>
            <a:t>for a true author item</a:t>
          </a:r>
        </a:p>
      </dsp:txBody>
      <dsp:txXfrm>
        <a:off x="4028786" y="260481"/>
        <a:ext cx="3846036" cy="1249134"/>
      </dsp:txXfrm>
    </dsp:sp>
    <dsp:sp modelId="{C44BC058-9D0D-2C44-A5D9-C9D4F8EE1595}">
      <dsp:nvSpPr>
        <dsp:cNvPr id="0" name=""/>
        <dsp:cNvSpPr/>
      </dsp:nvSpPr>
      <dsp:spPr>
        <a:xfrm>
          <a:off x="1508475" y="1935623"/>
          <a:ext cx="2884861" cy="1325876"/>
        </a:xfrm>
        <a:prstGeom prst="roundRect">
          <a:avLst>
            <a:gd name="adj" fmla="val 10000"/>
          </a:avLst>
        </a:prstGeom>
        <a:solidFill>
          <a:schemeClr val="accent1">
            <a:hueOff val="0"/>
            <a:satOff val="0"/>
            <a:lumOff val="0"/>
            <a:alpha val="0"/>
          </a:schemeClr>
        </a:solidFill>
        <a:ln w="317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DE5C94BA-FA7A-C04D-A80B-C87A886CF75E}">
      <dsp:nvSpPr>
        <dsp:cNvPr id="0" name=""/>
        <dsp:cNvSpPr/>
      </dsp:nvSpPr>
      <dsp:spPr>
        <a:xfrm>
          <a:off x="1740646" y="2156185"/>
          <a:ext cx="2884861" cy="1325876"/>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1. Examinee </a:t>
          </a:r>
          <a14:m xmlns:a14="http://schemas.microsoft.com/office/drawing/2010/main">
            <m:oMath xmlns:m="http://schemas.openxmlformats.org/officeDocument/2006/math">
              <m:r>
                <a:rPr lang="en-US" sz="1900" b="0" i="1" kern="1200" smtClean="0">
                  <a:latin typeface="Cambria Math" panose="02040503050406030204" pitchFamily="18" charset="0"/>
                </a:rPr>
                <m:t>𝑖</m:t>
              </m:r>
            </m:oMath>
          </a14:m>
          <a:r>
            <a:rPr lang="en-US" sz="1900" kern="1200" dirty="0"/>
            <a:t> had exposure to the author</a:t>
          </a:r>
        </a:p>
      </dsp:txBody>
      <dsp:txXfrm>
        <a:off x="1779480" y="2195019"/>
        <a:ext cx="2807193" cy="1248208"/>
      </dsp:txXfrm>
    </dsp:sp>
    <dsp:sp modelId="{C4AFE750-1A81-DE44-821A-56F9CB2E89CE}">
      <dsp:nvSpPr>
        <dsp:cNvPr id="0" name=""/>
        <dsp:cNvSpPr/>
      </dsp:nvSpPr>
      <dsp:spPr>
        <a:xfrm>
          <a:off x="374753" y="3869207"/>
          <a:ext cx="5152305" cy="1326858"/>
        </a:xfrm>
        <a:prstGeom prst="roundRect">
          <a:avLst>
            <a:gd name="adj" fmla="val 10000"/>
          </a:avLst>
        </a:prstGeom>
        <a:noFill/>
        <a:ln w="952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3235C70F-8A54-C64E-B5B6-09A55F343B4A}">
      <dsp:nvSpPr>
        <dsp:cNvPr id="0" name=""/>
        <dsp:cNvSpPr/>
      </dsp:nvSpPr>
      <dsp:spPr>
        <a:xfrm>
          <a:off x="606924" y="4089770"/>
          <a:ext cx="5152305"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High reading frequency (i.e., higher </a:t>
          </a:r>
          <a14:m xmlns:a14="http://schemas.microsoft.com/office/drawing/2010/main">
            <m:oMath xmlns:m="http://schemas.openxmlformats.org/officeDocument/2006/math">
              <m:r>
                <a:rPr lang="en-US" sz="1900" i="1" kern="1200" smtClean="0">
                  <a:latin typeface="Cambria Math" panose="02040503050406030204" pitchFamily="18" charset="0"/>
                  <a:ea typeface="Cambria Math" panose="02040503050406030204" pitchFamily="18" charset="0"/>
                </a:rPr>
                <m:t>𝜃</m:t>
              </m:r>
            </m:oMath>
          </a14:m>
          <a:r>
            <a:rPr lang="en-US" sz="1900" kern="1200" dirty="0"/>
            <a:t>) implies a higher likelihood of encountering the author </a:t>
          </a:r>
        </a:p>
      </dsp:txBody>
      <dsp:txXfrm>
        <a:off x="645786" y="4128632"/>
        <a:ext cx="5074581" cy="1249134"/>
      </dsp:txXfrm>
    </dsp:sp>
    <dsp:sp modelId="{2F123141-88D2-4349-9C17-1735DA4DF0F8}">
      <dsp:nvSpPr>
        <dsp:cNvPr id="0" name=""/>
        <dsp:cNvSpPr/>
      </dsp:nvSpPr>
      <dsp:spPr>
        <a:xfrm>
          <a:off x="6602257" y="1935623"/>
          <a:ext cx="3328533" cy="1326858"/>
        </a:xfrm>
        <a:prstGeom prst="roundRect">
          <a:avLst>
            <a:gd name="adj" fmla="val 10000"/>
          </a:avLst>
        </a:prstGeom>
        <a:noFill/>
        <a:ln w="9525" cap="flat" cmpd="sng" algn="ctr">
          <a:solidFill>
            <a:schemeClr val="tx1">
              <a:alpha val="50000"/>
            </a:schemeClr>
          </a:solidFill>
          <a:prstDash val="solid"/>
        </a:ln>
        <a:effectLst/>
      </dsp:spPr>
      <dsp:style>
        <a:lnRef idx="3">
          <a:scrgbClr r="0" g="0" b="0"/>
        </a:lnRef>
        <a:fillRef idx="1">
          <a:scrgbClr r="0" g="0" b="0"/>
        </a:fillRef>
        <a:effectRef idx="1">
          <a:scrgbClr r="0" g="0" b="0"/>
        </a:effectRef>
        <a:fontRef idx="minor">
          <a:schemeClr val="lt1"/>
        </a:fontRef>
      </dsp:style>
    </dsp:sp>
    <dsp:sp modelId="{A3919CEA-C939-F84A-B6CD-36FC2C4C77EC}">
      <dsp:nvSpPr>
        <dsp:cNvPr id="0" name=""/>
        <dsp:cNvSpPr/>
      </dsp:nvSpPr>
      <dsp:spPr>
        <a:xfrm>
          <a:off x="6834428" y="2156185"/>
          <a:ext cx="3328533"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2. Examinee </a:t>
          </a:r>
          <a14:m xmlns:a14="http://schemas.microsoft.com/office/drawing/2010/main">
            <m:oMath xmlns:m="http://schemas.openxmlformats.org/officeDocument/2006/math">
              <m:r>
                <a:rPr lang="en-US" sz="1900" b="0" i="1" kern="1200" smtClean="0">
                  <a:latin typeface="Cambria Math" panose="02040503050406030204" pitchFamily="18" charset="0"/>
                </a:rPr>
                <m:t>𝑖</m:t>
              </m:r>
            </m:oMath>
          </a14:m>
          <a:r>
            <a:rPr lang="en-US" sz="1900" kern="1200" dirty="0"/>
            <a:t> remembers the encounter</a:t>
          </a:r>
        </a:p>
      </dsp:txBody>
      <dsp:txXfrm>
        <a:off x="6873290" y="2195047"/>
        <a:ext cx="3250809" cy="1249134"/>
      </dsp:txXfrm>
    </dsp:sp>
    <dsp:sp modelId="{02B14B44-1DAA-C648-B5AC-B6F770B9BE94}">
      <dsp:nvSpPr>
        <dsp:cNvPr id="0" name=""/>
        <dsp:cNvSpPr/>
      </dsp:nvSpPr>
      <dsp:spPr>
        <a:xfrm>
          <a:off x="5991401" y="3870189"/>
          <a:ext cx="4550246" cy="1326858"/>
        </a:xfrm>
        <a:prstGeom prst="roundRect">
          <a:avLst>
            <a:gd name="adj" fmla="val 10000"/>
          </a:avLst>
        </a:prstGeom>
        <a:noFill/>
        <a:ln w="9525" cap="flat" cmpd="sng" algn="ctr">
          <a:solidFill>
            <a:scrgbClr r="0" g="0" b="0">
              <a:shade val="95000"/>
              <a:alpha val="50000"/>
              <a:satMod val="150000"/>
            </a:scrgbClr>
          </a:solidFill>
          <a:prstDash val="solid"/>
        </a:ln>
        <a:effectLst/>
      </dsp:spPr>
      <dsp:style>
        <a:lnRef idx="3">
          <a:scrgbClr r="0" g="0" b="0"/>
        </a:lnRef>
        <a:fillRef idx="1">
          <a:scrgbClr r="0" g="0" b="0"/>
        </a:fillRef>
        <a:effectRef idx="1">
          <a:scrgbClr r="0" g="0" b="0"/>
        </a:effectRef>
        <a:fontRef idx="minor">
          <a:schemeClr val="lt1"/>
        </a:fontRef>
      </dsp:style>
    </dsp:sp>
    <dsp:sp modelId="{681EA77B-0B3E-BB45-83CC-480CEA1BCB1A}">
      <dsp:nvSpPr>
        <dsp:cNvPr id="0" name=""/>
        <dsp:cNvSpPr/>
      </dsp:nvSpPr>
      <dsp:spPr>
        <a:xfrm>
          <a:off x="6223572" y="4090752"/>
          <a:ext cx="4550246" cy="132685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Exposure to more authors (higher </a:t>
          </a:r>
          <a14:m xmlns:a14="http://schemas.microsoft.com/office/drawing/2010/main">
            <m:oMath xmlns:m="http://schemas.openxmlformats.org/officeDocument/2006/math">
              <m:r>
                <a:rPr lang="en-US" sz="1900" i="1" kern="1200" smtClean="0">
                  <a:latin typeface="Cambria Math" panose="02040503050406030204" pitchFamily="18" charset="0"/>
                  <a:ea typeface="Cambria Math" panose="02040503050406030204" pitchFamily="18" charset="0"/>
                </a:rPr>
                <m:t>𝜃</m:t>
              </m:r>
            </m:oMath>
          </a14:m>
          <a:r>
            <a:rPr lang="en-US" sz="1900" kern="1200" dirty="0"/>
            <a:t>) may even make it more difficult to remember individual author names (a memory effect)  </a:t>
          </a:r>
        </a:p>
      </dsp:txBody>
      <dsp:txXfrm>
        <a:off x="6262434" y="4129614"/>
        <a:ext cx="4472522" cy="124913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1BA4-2A2D-704F-8B3D-ED74BFF99A7A}" type="datetimeFigureOut">
              <a:rPr lang="en-US" smtClean="0"/>
              <a:t>10/29/22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5D333-9D45-074D-AB13-DD1CA6E97E29}" type="slidenum">
              <a:rPr lang="en-US" smtClean="0"/>
              <a:t>‹#›</a:t>
            </a:fld>
            <a:endParaRPr lang="en-US"/>
          </a:p>
        </p:txBody>
      </p:sp>
    </p:spTree>
    <p:extLst>
      <p:ext uri="{BB962C8B-B14F-4D97-AF65-F5344CB8AC3E}">
        <p14:creationId xmlns:p14="http://schemas.microsoft.com/office/powerpoint/2010/main" val="2178511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1</a:t>
            </a:fld>
            <a:endParaRPr lang="en-US"/>
          </a:p>
        </p:txBody>
      </p:sp>
    </p:spTree>
    <p:extLst>
      <p:ext uri="{BB962C8B-B14F-4D97-AF65-F5344CB8AC3E}">
        <p14:creationId xmlns:p14="http://schemas.microsoft.com/office/powerpoint/2010/main" val="2873883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10</a:t>
            </a:fld>
            <a:endParaRPr lang="en-US"/>
          </a:p>
        </p:txBody>
      </p:sp>
    </p:spTree>
    <p:extLst>
      <p:ext uri="{BB962C8B-B14F-4D97-AF65-F5344CB8AC3E}">
        <p14:creationId xmlns:p14="http://schemas.microsoft.com/office/powerpoint/2010/main" val="24077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Futura Medium" panose="020B0602020204020303" pitchFamily="34" charset="-79"/>
              <a:cs typeface="Futura Medium" panose="020B0602020204020303" pitchFamily="34" charset="-79"/>
            </a:endParaRPr>
          </a:p>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11</a:t>
            </a:fld>
            <a:endParaRPr lang="en-US"/>
          </a:p>
        </p:txBody>
      </p:sp>
    </p:spTree>
    <p:extLst>
      <p:ext uri="{BB962C8B-B14F-4D97-AF65-F5344CB8AC3E}">
        <p14:creationId xmlns:p14="http://schemas.microsoft.com/office/powerpoint/2010/main" val="603045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Not necessarily be the memory component, just the most plausible one based on our search of literature. Catalog: Many recognition test are used to measure memory, or at least mention the impact of memory. So memory could also be relevant. </a:t>
            </a:r>
          </a:p>
          <a:p>
            <a:pPr marL="228600" indent="-228600">
              <a:buAutoNum type="arabicPeriod"/>
            </a:pPr>
            <a:r>
              <a:rPr lang="en-US" dirty="0"/>
              <a:t>Not fitting two-component model, not have an identification issue. To deal with multiple component response process, recommend LPE</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13</a:t>
            </a:fld>
            <a:endParaRPr lang="en-US"/>
          </a:p>
        </p:txBody>
      </p:sp>
    </p:spTree>
    <p:extLst>
      <p:ext uri="{BB962C8B-B14F-4D97-AF65-F5344CB8AC3E}">
        <p14:creationId xmlns:p14="http://schemas.microsoft.com/office/powerpoint/2010/main" val="2376141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27E460-8E8F-8847-B0A6-D07618025027}" type="slidenum">
              <a:rPr lang="en-US" smtClean="0"/>
              <a:t>2</a:t>
            </a:fld>
            <a:endParaRPr lang="en-US"/>
          </a:p>
        </p:txBody>
      </p:sp>
    </p:spTree>
    <p:extLst>
      <p:ext uri="{BB962C8B-B14F-4D97-AF65-F5344CB8AC3E}">
        <p14:creationId xmlns:p14="http://schemas.microsoft.com/office/powerpoint/2010/main" val="1283779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3</a:t>
            </a:fld>
            <a:endParaRPr lang="en-US"/>
          </a:p>
        </p:txBody>
      </p:sp>
    </p:spTree>
    <p:extLst>
      <p:ext uri="{BB962C8B-B14F-4D97-AF65-F5344CB8AC3E}">
        <p14:creationId xmlns:p14="http://schemas.microsoft.com/office/powerpoint/2010/main" val="2523245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4</a:t>
            </a:fld>
            <a:endParaRPr lang="en-US"/>
          </a:p>
        </p:txBody>
      </p:sp>
    </p:spTree>
    <p:extLst>
      <p:ext uri="{BB962C8B-B14F-4D97-AF65-F5344CB8AC3E}">
        <p14:creationId xmlns:p14="http://schemas.microsoft.com/office/powerpoint/2010/main" val="4215167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5</a:t>
            </a:fld>
            <a:endParaRPr lang="en-US"/>
          </a:p>
        </p:txBody>
      </p:sp>
    </p:spTree>
    <p:extLst>
      <p:ext uri="{BB962C8B-B14F-4D97-AF65-F5344CB8AC3E}">
        <p14:creationId xmlns:p14="http://schemas.microsoft.com/office/powerpoint/2010/main" val="4048188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t>
            </a:r>
            <a:r>
              <a:rPr lang="en-US" dirty="0">
                <a:effectLst/>
              </a:rPr>
              <a:t>two components cannot be mixed together, as they may be in opposite direction. Specifically, when you read more frequently, you are more likely to encountering the author, but at same time, it may even make it more difficult to remember individual author names. That’s why they cannot be mixed as one component.</a:t>
            </a:r>
            <a:endParaRPr lang="en-US" dirty="0"/>
          </a:p>
        </p:txBody>
      </p:sp>
      <p:sp>
        <p:nvSpPr>
          <p:cNvPr id="4" name="Slide Number Placeholder 3"/>
          <p:cNvSpPr>
            <a:spLocks noGrp="1"/>
          </p:cNvSpPr>
          <p:nvPr>
            <p:ph type="sldNum" sz="quarter" idx="5"/>
          </p:nvPr>
        </p:nvSpPr>
        <p:spPr/>
        <p:txBody>
          <a:bodyPr/>
          <a:lstStyle/>
          <a:p>
            <a:fld id="{D427E460-8E8F-8847-B0A6-D07618025027}" type="slidenum">
              <a:rPr lang="en-US" smtClean="0"/>
              <a:t>6</a:t>
            </a:fld>
            <a:endParaRPr lang="en-US"/>
          </a:p>
        </p:txBody>
      </p:sp>
    </p:spTree>
    <p:extLst>
      <p:ext uri="{BB962C8B-B14F-4D97-AF65-F5344CB8AC3E}">
        <p14:creationId xmlns:p14="http://schemas.microsoft.com/office/powerpoint/2010/main" val="4278650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D427E460-8E8F-8847-B0A6-D07618025027}" type="slidenum">
              <a:rPr lang="en-US" smtClean="0"/>
              <a:t>7</a:t>
            </a:fld>
            <a:endParaRPr lang="en-US"/>
          </a:p>
        </p:txBody>
      </p:sp>
    </p:spTree>
    <p:extLst>
      <p:ext uri="{BB962C8B-B14F-4D97-AF65-F5344CB8AC3E}">
        <p14:creationId xmlns:p14="http://schemas.microsoft.com/office/powerpoint/2010/main" val="710476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8</a:t>
            </a:fld>
            <a:endParaRPr lang="en-US"/>
          </a:p>
        </p:txBody>
      </p:sp>
    </p:spTree>
    <p:extLst>
      <p:ext uri="{BB962C8B-B14F-4D97-AF65-F5344CB8AC3E}">
        <p14:creationId xmlns:p14="http://schemas.microsoft.com/office/powerpoint/2010/main" val="2330739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30 items, 5000 examinees per group</a:t>
            </a:r>
          </a:p>
          <a:p>
            <a:endParaRPr lang="en-US" dirty="0"/>
          </a:p>
        </p:txBody>
      </p:sp>
      <p:sp>
        <p:nvSpPr>
          <p:cNvPr id="4" name="Slide Number Placeholder 3"/>
          <p:cNvSpPr>
            <a:spLocks noGrp="1"/>
          </p:cNvSpPr>
          <p:nvPr>
            <p:ph type="sldNum" sz="quarter" idx="5"/>
          </p:nvPr>
        </p:nvSpPr>
        <p:spPr/>
        <p:txBody>
          <a:bodyPr/>
          <a:lstStyle/>
          <a:p>
            <a:fld id="{1015D333-9D45-074D-AB13-DD1CA6E97E29}" type="slidenum">
              <a:rPr lang="en-US" smtClean="0"/>
              <a:t>9</a:t>
            </a:fld>
            <a:endParaRPr lang="en-US"/>
          </a:p>
        </p:txBody>
      </p:sp>
    </p:spTree>
    <p:extLst>
      <p:ext uri="{BB962C8B-B14F-4D97-AF65-F5344CB8AC3E}">
        <p14:creationId xmlns:p14="http://schemas.microsoft.com/office/powerpoint/2010/main" val="2535595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1303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64012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9182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87303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10/29/22</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735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75758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5328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44910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63377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36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10/29/22</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320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10/29/22</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235176477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33" r:id="rId6"/>
    <p:sldLayoutId id="2147483728" r:id="rId7"/>
    <p:sldLayoutId id="2147483729" r:id="rId8"/>
    <p:sldLayoutId id="2147483730" r:id="rId9"/>
    <p:sldLayoutId id="2147483732" r:id="rId10"/>
    <p:sldLayoutId id="2147483731"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9.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3.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image" Target="../media/image24.png"/><Relationship Id="rId3" Type="http://schemas.openxmlformats.org/officeDocument/2006/relationships/diagramData" Target="../diagrams/data4.xml"/><Relationship Id="rId7" Type="http://schemas.microsoft.com/office/2007/relationships/diagramDrawing" Target="../diagrams/drawing3.xml"/><Relationship Id="rId12"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image" Target="../media/image22.png"/><Relationship Id="rId5" Type="http://schemas.openxmlformats.org/officeDocument/2006/relationships/diagramQuickStyle" Target="../diagrams/quickStyle3.xml"/><Relationship Id="rId10" Type="http://schemas.openxmlformats.org/officeDocument/2006/relationships/image" Target="../media/image21.png"/><Relationship Id="rId4" Type="http://schemas.openxmlformats.org/officeDocument/2006/relationships/diagramLayout" Target="../diagrams/layout3.xml"/><Relationship Id="rId9"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FA27539-4286-4FA8-9DA6-7CF237447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53D53C1B-002F-2A47-87E2-945EA2996E38}"/>
              </a:ext>
            </a:extLst>
          </p:cNvPr>
          <p:cNvSpPr>
            <a:spLocks noGrp="1"/>
          </p:cNvSpPr>
          <p:nvPr>
            <p:ph type="ctrTitle"/>
          </p:nvPr>
        </p:nvSpPr>
        <p:spPr>
          <a:xfrm>
            <a:off x="4920344" y="684143"/>
            <a:ext cx="7271656" cy="3217900"/>
          </a:xfrm>
        </p:spPr>
        <p:txBody>
          <a:bodyPr>
            <a:noAutofit/>
          </a:bodyPr>
          <a:lstStyle/>
          <a:p>
            <a:pPr marL="0" marR="0">
              <a:lnSpc>
                <a:spcPct val="115000"/>
              </a:lnSpc>
              <a:spcBef>
                <a:spcPts val="0"/>
              </a:spcBef>
              <a:spcAft>
                <a:spcPts val="0"/>
              </a:spcAft>
            </a:pPr>
            <a:r>
              <a:rPr lang="en-US" sz="3600" dirty="0">
                <a:solidFill>
                  <a:srgbClr val="000000"/>
                </a:solidFill>
                <a:effectLst/>
                <a:latin typeface="Futura Medium" panose="020B0602020204020303" pitchFamily="34" charset="-79"/>
                <a:ea typeface="Times New Roman" panose="02020603050405020304" pitchFamily="18" charset="0"/>
                <a:cs typeface="Futura Medium" panose="020B0602020204020303" pitchFamily="34" charset="-79"/>
              </a:rPr>
              <a:t>Misspecification of IRT Models and Its Implications in the </a:t>
            </a:r>
            <a:br>
              <a:rPr lang="en-US" sz="3600" dirty="0">
                <a:solidFill>
                  <a:srgbClr val="000000"/>
                </a:solidFill>
                <a:effectLst/>
                <a:latin typeface="Futura Medium" panose="020B0602020204020303" pitchFamily="34" charset="-79"/>
                <a:ea typeface="Times New Roman" panose="02020603050405020304" pitchFamily="18" charset="0"/>
                <a:cs typeface="Futura Medium" panose="020B0602020204020303" pitchFamily="34" charset="-79"/>
              </a:rPr>
            </a:br>
            <a:r>
              <a:rPr lang="en-US" sz="3600" dirty="0">
                <a:solidFill>
                  <a:srgbClr val="000000"/>
                </a:solidFill>
                <a:effectLst/>
                <a:latin typeface="Futura Medium" panose="020B0602020204020303" pitchFamily="34" charset="-79"/>
                <a:ea typeface="Times New Roman" panose="02020603050405020304" pitchFamily="18" charset="0"/>
                <a:cs typeface="Futura Medium" panose="020B0602020204020303" pitchFamily="34" charset="-79"/>
              </a:rPr>
              <a:t>Context of Recognition Task Data</a:t>
            </a:r>
            <a:br>
              <a:rPr lang="en-US" sz="3600" dirty="0">
                <a:effectLst/>
                <a:latin typeface="Times New Roman" panose="02020603050405020304" pitchFamily="18" charset="0"/>
                <a:ea typeface="Times New Roman" panose="02020603050405020304" pitchFamily="18" charset="0"/>
              </a:rPr>
            </a:br>
            <a:endParaRPr lang="en-US" sz="3600" dirty="0"/>
          </a:p>
        </p:txBody>
      </p:sp>
      <p:sp>
        <p:nvSpPr>
          <p:cNvPr id="3" name="Subtitle 2">
            <a:extLst>
              <a:ext uri="{FF2B5EF4-FFF2-40B4-BE49-F238E27FC236}">
                <a16:creationId xmlns:a16="http://schemas.microsoft.com/office/drawing/2014/main" id="{C746A9B0-CDE3-AD48-80E4-81F9A4B3DBBB}"/>
              </a:ext>
            </a:extLst>
          </p:cNvPr>
          <p:cNvSpPr>
            <a:spLocks noGrp="1"/>
          </p:cNvSpPr>
          <p:nvPr>
            <p:ph type="subTitle" idx="1"/>
          </p:nvPr>
        </p:nvSpPr>
        <p:spPr>
          <a:xfrm>
            <a:off x="5219721" y="4145871"/>
            <a:ext cx="7010380" cy="1655762"/>
          </a:xfrm>
        </p:spPr>
        <p:txBody>
          <a:bodyPr>
            <a:normAutofit/>
          </a:bodyPr>
          <a:lstStyle/>
          <a:p>
            <a:r>
              <a:rPr lang="en-US" dirty="0">
                <a:latin typeface="Futura Medium" panose="020B0602020204020303" pitchFamily="34" charset="-79"/>
                <a:cs typeface="Futura Medium" panose="020B0602020204020303" pitchFamily="34" charset="-79"/>
              </a:rPr>
              <a:t>Qi (Helen) Huang &amp; Daniel M. Bolt</a:t>
            </a:r>
          </a:p>
          <a:p>
            <a:r>
              <a:rPr lang="en-US" dirty="0">
                <a:latin typeface="Futura Medium" panose="020B0602020204020303" pitchFamily="34" charset="-79"/>
                <a:cs typeface="Futura Medium" panose="020B0602020204020303" pitchFamily="34" charset="-79"/>
              </a:rPr>
              <a:t>University of Wisconsin-Madison</a:t>
            </a:r>
          </a:p>
        </p:txBody>
      </p:sp>
      <p:pic>
        <p:nvPicPr>
          <p:cNvPr id="4" name="Picture 3" descr="Colorful pencils and books">
            <a:extLst>
              <a:ext uri="{FF2B5EF4-FFF2-40B4-BE49-F238E27FC236}">
                <a16:creationId xmlns:a16="http://schemas.microsoft.com/office/drawing/2014/main" id="{0650886B-884D-9644-3821-D5C8EFEDF26A}"/>
              </a:ext>
            </a:extLst>
          </p:cNvPr>
          <p:cNvPicPr>
            <a:picLocks noChangeAspect="1"/>
          </p:cNvPicPr>
          <p:nvPr/>
        </p:nvPicPr>
        <p:blipFill rotWithShape="1">
          <a:blip r:embed="rId3"/>
          <a:srcRect l="35708" r="4586" b="2"/>
          <a:stretch/>
        </p:blipFill>
        <p:spPr>
          <a:xfrm>
            <a:off x="20" y="10"/>
            <a:ext cx="4844123" cy="6857990"/>
          </a:xfrm>
          <a:prstGeom prst="rect">
            <a:avLst/>
          </a:prstGeom>
        </p:spPr>
      </p:pic>
      <p:cxnSp>
        <p:nvCxnSpPr>
          <p:cNvPr id="18" name="Straight Connector 17">
            <a:extLst>
              <a:ext uri="{FF2B5EF4-FFF2-40B4-BE49-F238E27FC236}">
                <a16:creationId xmlns:a16="http://schemas.microsoft.com/office/drawing/2014/main" id="{C5E74535-9C0E-4211-B088-610AD56262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81769"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pic>
        <p:nvPicPr>
          <p:cNvPr id="12" name="Picture 11" descr="Logo&#10;&#10;Description automatically generated">
            <a:extLst>
              <a:ext uri="{FF2B5EF4-FFF2-40B4-BE49-F238E27FC236}">
                <a16:creationId xmlns:a16="http://schemas.microsoft.com/office/drawing/2014/main" id="{E6649614-2C35-C845-819B-0AD8C0AF41E0}"/>
              </a:ext>
            </a:extLst>
          </p:cNvPr>
          <p:cNvPicPr>
            <a:picLocks noChangeAspect="1"/>
          </p:cNvPicPr>
          <p:nvPr/>
        </p:nvPicPr>
        <p:blipFill>
          <a:blip r:embed="rId4"/>
          <a:stretch>
            <a:fillRect/>
          </a:stretch>
        </p:blipFill>
        <p:spPr>
          <a:xfrm>
            <a:off x="11081135" y="4586186"/>
            <a:ext cx="935449" cy="935449"/>
          </a:xfrm>
          <a:prstGeom prst="rect">
            <a:avLst/>
          </a:prstGeom>
        </p:spPr>
      </p:pic>
    </p:spTree>
    <p:extLst>
      <p:ext uri="{BB962C8B-B14F-4D97-AF65-F5344CB8AC3E}">
        <p14:creationId xmlns:p14="http://schemas.microsoft.com/office/powerpoint/2010/main" val="3692458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89AC74-3C2D-6A42-A2DC-288E370BF62E}"/>
              </a:ext>
            </a:extLst>
          </p:cNvPr>
          <p:cNvSpPr>
            <a:spLocks noGrp="1"/>
          </p:cNvSpPr>
          <p:nvPr>
            <p:ph type="title"/>
          </p:nvPr>
        </p:nvSpPr>
        <p:spPr>
          <a:xfrm>
            <a:off x="989400" y="271181"/>
            <a:ext cx="10213200" cy="1112836"/>
          </a:xfrm>
        </p:spPr>
        <p:txBody>
          <a:bodyPr>
            <a:normAutofit/>
          </a:bodyPr>
          <a:lstStyle/>
          <a:p>
            <a:pPr algn="ctr"/>
            <a:r>
              <a:rPr lang="en-US" dirty="0">
                <a:latin typeface="Futura Medium" panose="020B0602020204020303" pitchFamily="34" charset="-79"/>
                <a:cs typeface="Futura Medium" panose="020B0602020204020303" pitchFamily="34" charset="-79"/>
              </a:rPr>
              <a:t>Empirical Study: </a:t>
            </a:r>
            <a:br>
              <a:rPr lang="en-US" dirty="0">
                <a:latin typeface="Futura Medium" panose="020B0602020204020303" pitchFamily="34" charset="-79"/>
                <a:cs typeface="Futura Medium" panose="020B0602020204020303" pitchFamily="34" charset="-79"/>
              </a:rPr>
            </a:br>
            <a:r>
              <a:rPr lang="en-US" dirty="0">
                <a:latin typeface="Futura Medium" panose="020B0602020204020303" pitchFamily="34" charset="-79"/>
                <a:cs typeface="Futura Medium" panose="020B0602020204020303" pitchFamily="34" charset="-79"/>
              </a:rPr>
              <a:t>Artificial DIF under Such IRT Misspecification</a:t>
            </a:r>
          </a:p>
        </p:txBody>
      </p:sp>
      <p:pic>
        <p:nvPicPr>
          <p:cNvPr id="5" name="Picture 4" descr="Logo&#10;&#10;Description automatically generated">
            <a:extLst>
              <a:ext uri="{FF2B5EF4-FFF2-40B4-BE49-F238E27FC236}">
                <a16:creationId xmlns:a16="http://schemas.microsoft.com/office/drawing/2014/main" id="{1780F4FF-BAEA-9441-8853-104D56A88283}"/>
              </a:ext>
            </a:extLst>
          </p:cNvPr>
          <p:cNvPicPr>
            <a:picLocks noChangeAspect="1"/>
          </p:cNvPicPr>
          <p:nvPr/>
        </p:nvPicPr>
        <p:blipFill>
          <a:blip r:embed="rId3"/>
          <a:stretch>
            <a:fillRect/>
          </a:stretch>
        </p:blipFill>
        <p:spPr>
          <a:xfrm>
            <a:off x="11256551" y="143745"/>
            <a:ext cx="935449" cy="935449"/>
          </a:xfrm>
          <a:prstGeom prst="rect">
            <a:avLst/>
          </a:prstGeom>
        </p:spPr>
      </p:pic>
      <p:graphicFrame>
        <p:nvGraphicFramePr>
          <p:cNvPr id="6" name="Table 5">
            <a:extLst>
              <a:ext uri="{FF2B5EF4-FFF2-40B4-BE49-F238E27FC236}">
                <a16:creationId xmlns:a16="http://schemas.microsoft.com/office/drawing/2014/main" id="{AD2009F9-066C-0B42-8190-028F698B5A17}"/>
              </a:ext>
            </a:extLst>
          </p:cNvPr>
          <p:cNvGraphicFramePr>
            <a:graphicFrameLocks noGrp="1"/>
          </p:cNvGraphicFramePr>
          <p:nvPr>
            <p:extLst>
              <p:ext uri="{D42A27DB-BD31-4B8C-83A1-F6EECF244321}">
                <p14:modId xmlns:p14="http://schemas.microsoft.com/office/powerpoint/2010/main" val="2720357583"/>
              </p:ext>
            </p:extLst>
          </p:nvPr>
        </p:nvGraphicFramePr>
        <p:xfrm>
          <a:off x="373692" y="3919208"/>
          <a:ext cx="10882859" cy="2582852"/>
        </p:xfrm>
        <a:graphic>
          <a:graphicData uri="http://schemas.openxmlformats.org/drawingml/2006/table">
            <a:tbl>
              <a:tblPr firstRow="1" firstCol="1" bandRow="1">
                <a:tableStyleId>{5940675A-B579-460E-94D1-54222C63F5DA}</a:tableStyleId>
              </a:tblPr>
              <a:tblGrid>
                <a:gridCol w="2263515">
                  <a:extLst>
                    <a:ext uri="{9D8B030D-6E8A-4147-A177-3AD203B41FA5}">
                      <a16:colId xmlns:a16="http://schemas.microsoft.com/office/drawing/2014/main" val="4069776074"/>
                    </a:ext>
                  </a:extLst>
                </a:gridCol>
                <a:gridCol w="3117954">
                  <a:extLst>
                    <a:ext uri="{9D8B030D-6E8A-4147-A177-3AD203B41FA5}">
                      <a16:colId xmlns:a16="http://schemas.microsoft.com/office/drawing/2014/main" val="2572048054"/>
                    </a:ext>
                  </a:extLst>
                </a:gridCol>
                <a:gridCol w="1858780">
                  <a:extLst>
                    <a:ext uri="{9D8B030D-6E8A-4147-A177-3AD203B41FA5}">
                      <a16:colId xmlns:a16="http://schemas.microsoft.com/office/drawing/2014/main" val="355962118"/>
                    </a:ext>
                  </a:extLst>
                </a:gridCol>
                <a:gridCol w="1603948">
                  <a:extLst>
                    <a:ext uri="{9D8B030D-6E8A-4147-A177-3AD203B41FA5}">
                      <a16:colId xmlns:a16="http://schemas.microsoft.com/office/drawing/2014/main" val="1521216499"/>
                    </a:ext>
                  </a:extLst>
                </a:gridCol>
                <a:gridCol w="2038662">
                  <a:extLst>
                    <a:ext uri="{9D8B030D-6E8A-4147-A177-3AD203B41FA5}">
                      <a16:colId xmlns:a16="http://schemas.microsoft.com/office/drawing/2014/main" val="1737412790"/>
                    </a:ext>
                  </a:extLst>
                </a:gridCol>
              </a:tblGrid>
              <a:tr h="286567">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Fitted Model</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Log Likelihood</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Chi-square</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df</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p-value</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6104764"/>
                  </a:ext>
                </a:extLst>
              </a:tr>
              <a:tr h="886804">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null</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-20916.08</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400">
                          <a:solidFill>
                            <a:schemeClr val="tx1"/>
                          </a:solidFill>
                          <a:effectLst/>
                          <a:latin typeface="Futura Medium" panose="020B0602020204020303" pitchFamily="34" charset="-79"/>
                          <a:cs typeface="Futura Medium" panose="020B0602020204020303" pitchFamily="34" charset="-79"/>
                        </a:rPr>
                        <a:t> </a:t>
                      </a:r>
                      <a:endParaRPr lang="en-US" sz="240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400">
                          <a:solidFill>
                            <a:schemeClr val="tx1"/>
                          </a:solidFill>
                          <a:effectLst/>
                          <a:latin typeface="Futura Medium" panose="020B0602020204020303" pitchFamily="34" charset="-79"/>
                          <a:cs typeface="Futura Medium" panose="020B0602020204020303" pitchFamily="34" charset="-79"/>
                        </a:rPr>
                        <a:t> </a:t>
                      </a:r>
                      <a:endParaRPr lang="en-US" sz="240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 </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76704830"/>
                  </a:ext>
                </a:extLst>
              </a:tr>
              <a:tr h="886804">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alternative</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-20865.91</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100.344</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50</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endParaRPr lang="en-US" sz="2400" dirty="0">
                        <a:solidFill>
                          <a:schemeClr val="tx1"/>
                        </a:solidFill>
                        <a:effectLst/>
                        <a:latin typeface="Futura Medium" panose="020B0602020204020303" pitchFamily="34" charset="-79"/>
                        <a:cs typeface="Futura Medium" panose="020B0602020204020303" pitchFamily="34" charset="-79"/>
                      </a:endParaRPr>
                    </a:p>
                    <a:p>
                      <a:pPr marL="0" marR="0" algn="ctr">
                        <a:lnSpc>
                          <a:spcPct val="115000"/>
                        </a:lnSpc>
                        <a:spcBef>
                          <a:spcPts val="0"/>
                        </a:spcBef>
                        <a:spcAft>
                          <a:spcPts val="0"/>
                        </a:spcAft>
                      </a:pPr>
                      <a:r>
                        <a:rPr lang="en-US" sz="2400" dirty="0">
                          <a:solidFill>
                            <a:schemeClr val="tx1"/>
                          </a:solidFill>
                          <a:effectLst/>
                          <a:latin typeface="Futura Medium" panose="020B0602020204020303" pitchFamily="34" charset="-79"/>
                          <a:cs typeface="Futura Medium" panose="020B0602020204020303" pitchFamily="34" charset="-79"/>
                        </a:rPr>
                        <a:t>0</a:t>
                      </a:r>
                      <a:endParaRPr lang="en-US" sz="2400" dirty="0">
                        <a:solidFill>
                          <a:schemeClr val="tx1"/>
                        </a:solidFill>
                        <a:effectLst/>
                        <a:latin typeface="Futura Medium" panose="020B0602020204020303" pitchFamily="34" charset="-79"/>
                        <a:ea typeface="DengXian" panose="02010600030101010101" pitchFamily="2" charset="-122"/>
                        <a:cs typeface="Futura Medium" panose="020B0602020204020303" pitchFamily="34" charset="-79"/>
                      </a:endParaRPr>
                    </a:p>
                  </a:txBody>
                  <a:tcPr marL="68580" marR="68580"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6732874"/>
                  </a:ext>
                </a:extLst>
              </a:tr>
            </a:tbl>
          </a:graphicData>
        </a:graphic>
      </p:graphicFrame>
      <p:sp>
        <p:nvSpPr>
          <p:cNvPr id="8" name="TextBox 7">
            <a:extLst>
              <a:ext uri="{FF2B5EF4-FFF2-40B4-BE49-F238E27FC236}">
                <a16:creationId xmlns:a16="http://schemas.microsoft.com/office/drawing/2014/main" id="{35C19CB9-5BF4-C344-8D9C-912B02B1B44F}"/>
              </a:ext>
            </a:extLst>
          </p:cNvPr>
          <p:cNvSpPr txBox="1"/>
          <p:nvPr/>
        </p:nvSpPr>
        <p:spPr>
          <a:xfrm>
            <a:off x="509665" y="3362138"/>
            <a:ext cx="8829206" cy="830997"/>
          </a:xfrm>
          <a:prstGeom prst="rect">
            <a:avLst/>
          </a:prstGeom>
          <a:noFill/>
        </p:spPr>
        <p:txBody>
          <a:bodyPr wrap="square" rtlCol="0">
            <a:spAutoFit/>
          </a:bodyPr>
          <a:lstStyle/>
          <a:p>
            <a:r>
              <a:rPr lang="en-US" sz="2400" b="1" i="1" dirty="0">
                <a:effectLst/>
                <a:latin typeface="FUTURA MEDIUM" panose="020B0602020204020303" pitchFamily="34" charset="-79"/>
                <a:ea typeface="Times New Roman" panose="02020603050405020304" pitchFamily="18" charset="0"/>
                <a:cs typeface="FUTURA MEDIUM" panose="020B0602020204020303" pitchFamily="34" charset="-79"/>
              </a:rPr>
              <a:t>Table 1.</a:t>
            </a:r>
            <a:r>
              <a:rPr lang="en-US" sz="2400" dirty="0">
                <a:effectLst/>
                <a:latin typeface="Futura Medium" panose="020B0602020204020303" pitchFamily="34" charset="-79"/>
                <a:ea typeface="Times New Roman" panose="02020603050405020304" pitchFamily="18" charset="0"/>
                <a:cs typeface="Futura Medium" panose="020B0602020204020303" pitchFamily="34" charset="-79"/>
              </a:rPr>
              <a:t> Likelihood Ratio Test Statistics, Empirical Study.</a:t>
            </a:r>
          </a:p>
          <a:p>
            <a:endParaRPr lang="en-US" sz="2400" dirty="0">
              <a:latin typeface="Futura Medium" panose="020B0602020204020303" pitchFamily="34" charset="-79"/>
              <a:cs typeface="Futura Medium" panose="020B0602020204020303" pitchFamily="34" charset="-79"/>
            </a:endParaRPr>
          </a:p>
        </p:txBody>
      </p:sp>
      <p:sp>
        <p:nvSpPr>
          <p:cNvPr id="9" name="TextBox 8">
            <a:extLst>
              <a:ext uri="{FF2B5EF4-FFF2-40B4-BE49-F238E27FC236}">
                <a16:creationId xmlns:a16="http://schemas.microsoft.com/office/drawing/2014/main" id="{F778295E-AF06-A541-814C-B9E1E9497259}"/>
              </a:ext>
            </a:extLst>
          </p:cNvPr>
          <p:cNvSpPr txBox="1"/>
          <p:nvPr/>
        </p:nvSpPr>
        <p:spPr>
          <a:xfrm>
            <a:off x="509665" y="1495187"/>
            <a:ext cx="10746885" cy="1569660"/>
          </a:xfrm>
          <a:prstGeom prst="rect">
            <a:avLst/>
          </a:prstGeom>
          <a:noFill/>
        </p:spPr>
        <p:txBody>
          <a:bodyPr wrap="square" rtlCol="0">
            <a:spAutoFit/>
          </a:bodyPr>
          <a:lstStyle/>
          <a:p>
            <a:r>
              <a:rPr lang="en-US" sz="2400" dirty="0">
                <a:latin typeface="Futura Medium" panose="020B0602020204020303" pitchFamily="34" charset="-79"/>
                <a:cs typeface="Futura Medium" panose="020B0602020204020303" pitchFamily="34" charset="-79"/>
              </a:rPr>
              <a:t>Background:</a:t>
            </a:r>
          </a:p>
          <a:p>
            <a:r>
              <a:rPr lang="en-US" sz="2400" dirty="0">
                <a:latin typeface="Futura Medium" panose="020B0602020204020303" pitchFamily="34" charset="-79"/>
                <a:cs typeface="Futura Medium" panose="020B0602020204020303" pitchFamily="34" charset="-79"/>
              </a:rPr>
              <a:t>     1. Based on Author Recognition Test (ART)</a:t>
            </a:r>
          </a:p>
          <a:p>
            <a:r>
              <a:rPr lang="en-US" sz="2400" dirty="0">
                <a:latin typeface="Futura Medium" panose="020B0602020204020303" pitchFamily="34" charset="-79"/>
                <a:cs typeface="Futura Medium" panose="020B0602020204020303" pitchFamily="34" charset="-79"/>
              </a:rPr>
              <a:t>     2. 50 items; N=784</a:t>
            </a:r>
          </a:p>
          <a:p>
            <a:r>
              <a:rPr lang="en-US" sz="2400" dirty="0">
                <a:latin typeface="Futura Medium" panose="020B0602020204020303" pitchFamily="34" charset="-79"/>
                <a:cs typeface="Futura Medium" panose="020B0602020204020303" pitchFamily="34" charset="-79"/>
              </a:rPr>
              <a:t>     3. Identify two subsamples with different mean ability levels </a:t>
            </a:r>
          </a:p>
        </p:txBody>
      </p:sp>
    </p:spTree>
    <p:extLst>
      <p:ext uri="{BB962C8B-B14F-4D97-AF65-F5344CB8AC3E}">
        <p14:creationId xmlns:p14="http://schemas.microsoft.com/office/powerpoint/2010/main" val="382918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03403-BACB-FC4A-8DF1-4126F4A461AD}"/>
              </a:ext>
            </a:extLst>
          </p:cNvPr>
          <p:cNvSpPr txBox="1">
            <a:spLocks/>
          </p:cNvSpPr>
          <p:nvPr/>
        </p:nvSpPr>
        <p:spPr>
          <a:xfrm>
            <a:off x="989400" y="382351"/>
            <a:ext cx="10213200" cy="696843"/>
          </a:xfrm>
          <a:prstGeom prst="rect">
            <a:avLst/>
          </a:prstGeom>
        </p:spPr>
        <p:txBody>
          <a:bodyPr>
            <a:normAutofit/>
          </a:bodyPr>
          <a:lst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a:lstStyle>
          <a:p>
            <a:pPr algn="ctr"/>
            <a:r>
              <a:rPr lang="en-US" dirty="0">
                <a:latin typeface="Futura Medium" panose="020B0602020204020303" pitchFamily="34" charset="-79"/>
                <a:cs typeface="Futura Medium" panose="020B0602020204020303" pitchFamily="34" charset="-79"/>
              </a:rPr>
              <a:t>Conclusion and Discussion</a:t>
            </a:r>
          </a:p>
        </p:txBody>
      </p:sp>
      <p:pic>
        <p:nvPicPr>
          <p:cNvPr id="3" name="Picture 2" descr="Logo&#10;&#10;Description automatically generated">
            <a:extLst>
              <a:ext uri="{FF2B5EF4-FFF2-40B4-BE49-F238E27FC236}">
                <a16:creationId xmlns:a16="http://schemas.microsoft.com/office/drawing/2014/main" id="{8FE8CFB4-DEF5-4C4F-8124-E52C490BE921}"/>
              </a:ext>
            </a:extLst>
          </p:cNvPr>
          <p:cNvPicPr>
            <a:picLocks noChangeAspect="1"/>
          </p:cNvPicPr>
          <p:nvPr/>
        </p:nvPicPr>
        <p:blipFill>
          <a:blip r:embed="rId3"/>
          <a:stretch>
            <a:fillRect/>
          </a:stretch>
        </p:blipFill>
        <p:spPr>
          <a:xfrm>
            <a:off x="11256551" y="143745"/>
            <a:ext cx="935449" cy="935449"/>
          </a:xfrm>
          <a:prstGeom prst="rect">
            <a:avLst/>
          </a:prstGeom>
        </p:spPr>
      </p:pic>
      <p:sp>
        <p:nvSpPr>
          <p:cNvPr id="4" name="TextBox 3">
            <a:extLst>
              <a:ext uri="{FF2B5EF4-FFF2-40B4-BE49-F238E27FC236}">
                <a16:creationId xmlns:a16="http://schemas.microsoft.com/office/drawing/2014/main" id="{9292F8CB-30EF-F045-88FD-3416B1C6A0BD}"/>
              </a:ext>
            </a:extLst>
          </p:cNvPr>
          <p:cNvSpPr txBox="1"/>
          <p:nvPr/>
        </p:nvSpPr>
        <p:spPr>
          <a:xfrm>
            <a:off x="629587" y="1317800"/>
            <a:ext cx="10942820" cy="4524315"/>
          </a:xfrm>
          <a:prstGeom prst="rect">
            <a:avLst/>
          </a:prstGeom>
          <a:noFill/>
        </p:spPr>
        <p:txBody>
          <a:bodyPr wrap="square" rtlCol="0">
            <a:spAutoFit/>
          </a:bodyPr>
          <a:lstStyle/>
          <a:p>
            <a:pPr marL="285750" indent="-285750">
              <a:buFont typeface="Wingdings" pitchFamily="2" charset="2"/>
              <a:buChar char="v"/>
            </a:pPr>
            <a:r>
              <a:rPr lang="en-US" sz="2400" dirty="0">
                <a:latin typeface="Futura Medium" panose="020B0602020204020303" pitchFamily="34" charset="-79"/>
                <a:cs typeface="Futura Medium" panose="020B0602020204020303" pitchFamily="34" charset="-79"/>
              </a:rPr>
              <a:t>The application of traditional IRT models to Author Recognition Test (ART) datasets shows evidence of scale shrinkage (i.e., positive correlations between discrimination and difficulty) </a:t>
            </a:r>
          </a:p>
          <a:p>
            <a:pPr marL="285750" indent="-285750">
              <a:buFont typeface="Wingdings" pitchFamily="2" charset="2"/>
              <a:buChar char="v"/>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r>
              <a:rPr lang="en-US" sz="2400" dirty="0">
                <a:latin typeface="Futura Medium" panose="020B0602020204020303" pitchFamily="34" charset="-79"/>
                <a:cs typeface="Futura Medium" panose="020B0602020204020303" pitchFamily="34" charset="-79"/>
              </a:rPr>
              <a:t>The scale shrinkage has a plausible explanation for the ART, as the response process can be viewed as consisting of two conjunctively interacting response components: one related to exposure, and one to memory.</a:t>
            </a:r>
          </a:p>
          <a:p>
            <a:pPr marL="285750" indent="-285750">
              <a:buFont typeface="Wingdings" pitchFamily="2" charset="2"/>
              <a:buChar char="v"/>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r>
              <a:rPr lang="en-US" sz="2400" dirty="0">
                <a:latin typeface="Futura Medium" panose="020B0602020204020303" pitchFamily="34" charset="-79"/>
                <a:cs typeface="Futura Medium" panose="020B0602020204020303" pitchFamily="34" charset="-79"/>
              </a:rPr>
              <a:t> In the presence of such IRT model misspecification, IRT applications (i.e., DIF analysis) can be deleteriously affected.</a:t>
            </a:r>
          </a:p>
        </p:txBody>
      </p:sp>
    </p:spTree>
    <p:extLst>
      <p:ext uri="{BB962C8B-B14F-4D97-AF65-F5344CB8AC3E}">
        <p14:creationId xmlns:p14="http://schemas.microsoft.com/office/powerpoint/2010/main" val="132719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blinds(horizontal)">
                                      <p:cBhvr>
                                        <p:cTn id="1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470534-CE31-1941-B444-7436D283F79E}"/>
              </a:ext>
            </a:extLst>
          </p:cNvPr>
          <p:cNvSpPr txBox="1"/>
          <p:nvPr/>
        </p:nvSpPr>
        <p:spPr>
          <a:xfrm>
            <a:off x="1514475" y="2454056"/>
            <a:ext cx="11344275" cy="646331"/>
          </a:xfrm>
          <a:prstGeom prst="rect">
            <a:avLst/>
          </a:prstGeom>
          <a:noFill/>
        </p:spPr>
        <p:txBody>
          <a:bodyPr wrap="square" rtlCol="0">
            <a:spAutoFit/>
          </a:bodyPr>
          <a:lstStyle/>
          <a:p>
            <a:r>
              <a:rPr lang="en-US" sz="3600" b="1" i="1" dirty="0">
                <a:latin typeface="Georgia Pro Cond Black" panose="02040502050405020303" pitchFamily="18" charset="0"/>
              </a:rPr>
              <a:t>Thank you very much for your attention!</a:t>
            </a:r>
          </a:p>
        </p:txBody>
      </p:sp>
    </p:spTree>
    <p:extLst>
      <p:ext uri="{BB962C8B-B14F-4D97-AF65-F5344CB8AC3E}">
        <p14:creationId xmlns:p14="http://schemas.microsoft.com/office/powerpoint/2010/main" val="3446614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864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759E8-2B69-AF44-8960-C888C894472C}"/>
              </a:ext>
            </a:extLst>
          </p:cNvPr>
          <p:cNvSpPr>
            <a:spLocks noGrp="1"/>
          </p:cNvSpPr>
          <p:nvPr>
            <p:ph type="title"/>
          </p:nvPr>
        </p:nvSpPr>
        <p:spPr>
          <a:xfrm>
            <a:off x="677374" y="622742"/>
            <a:ext cx="10325000" cy="926049"/>
          </a:xfrm>
        </p:spPr>
        <p:txBody>
          <a:bodyPr>
            <a:normAutofit/>
          </a:bodyPr>
          <a:lstStyle/>
          <a:p>
            <a:pPr algn="ctr"/>
            <a:r>
              <a:rPr lang="en-US" dirty="0">
                <a:latin typeface="Futura Medium" panose="020B0602020204020303" pitchFamily="34" charset="-79"/>
                <a:cs typeface="Futura Medium" panose="020B0602020204020303" pitchFamily="34" charset="-79"/>
              </a:rPr>
              <a:t>Introduction</a:t>
            </a:r>
          </a:p>
        </p:txBody>
      </p:sp>
      <p:pic>
        <p:nvPicPr>
          <p:cNvPr id="4" name="Picture 3" descr="Logo&#10;&#10;Description automatically generated">
            <a:extLst>
              <a:ext uri="{FF2B5EF4-FFF2-40B4-BE49-F238E27FC236}">
                <a16:creationId xmlns:a16="http://schemas.microsoft.com/office/drawing/2014/main" id="{3BF86957-851D-4E4B-9474-A8306DFC317D}"/>
              </a:ext>
            </a:extLst>
          </p:cNvPr>
          <p:cNvPicPr>
            <a:picLocks noChangeAspect="1"/>
          </p:cNvPicPr>
          <p:nvPr/>
        </p:nvPicPr>
        <p:blipFill>
          <a:blip r:embed="rId3"/>
          <a:stretch>
            <a:fillRect/>
          </a:stretch>
        </p:blipFill>
        <p:spPr>
          <a:xfrm>
            <a:off x="11256551" y="21772"/>
            <a:ext cx="935449" cy="935449"/>
          </a:xfrm>
          <a:prstGeom prst="rect">
            <a:avLst/>
          </a:prstGeom>
        </p:spPr>
      </p:pic>
      <p:graphicFrame>
        <p:nvGraphicFramePr>
          <p:cNvPr id="6" name="Content Placeholder 2">
            <a:extLst>
              <a:ext uri="{FF2B5EF4-FFF2-40B4-BE49-F238E27FC236}">
                <a16:creationId xmlns:a16="http://schemas.microsoft.com/office/drawing/2014/main" id="{3091F436-EB04-087A-A75A-32C1722E5C03}"/>
              </a:ext>
            </a:extLst>
          </p:cNvPr>
          <p:cNvGraphicFramePr>
            <a:graphicFrameLocks noGrp="1"/>
          </p:cNvGraphicFramePr>
          <p:nvPr>
            <p:ph idx="1"/>
            <p:extLst>
              <p:ext uri="{D42A27DB-BD31-4B8C-83A1-F6EECF244321}">
                <p14:modId xmlns:p14="http://schemas.microsoft.com/office/powerpoint/2010/main" val="1560904396"/>
              </p:ext>
            </p:extLst>
          </p:nvPr>
        </p:nvGraphicFramePr>
        <p:xfrm>
          <a:off x="401840" y="1720506"/>
          <a:ext cx="11568592" cy="40656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6506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F2811-3EF6-E54D-AB03-ED0CA14ABBD8}"/>
              </a:ext>
            </a:extLst>
          </p:cNvPr>
          <p:cNvSpPr>
            <a:spLocks noGrp="1"/>
          </p:cNvSpPr>
          <p:nvPr>
            <p:ph type="title"/>
          </p:nvPr>
        </p:nvSpPr>
        <p:spPr>
          <a:xfrm>
            <a:off x="718788" y="-5476"/>
            <a:ext cx="10325000" cy="894785"/>
          </a:xfrm>
        </p:spPr>
        <p:txBody>
          <a:bodyPr/>
          <a:lstStyle/>
          <a:p>
            <a:pPr algn="ctr"/>
            <a:r>
              <a:rPr lang="en-US" dirty="0">
                <a:latin typeface="Futura Medium" panose="020B0602020204020303" pitchFamily="34" charset="-79"/>
                <a:cs typeface="Futura Medium" panose="020B0602020204020303" pitchFamily="34" charset="-79"/>
              </a:rPr>
              <a:t>Data: Author Recognition Test (ART</a:t>
            </a:r>
            <a:r>
              <a:rPr lang="en-US" baseline="30000" dirty="0">
                <a:latin typeface="Futura Medium" panose="020B0602020204020303" pitchFamily="34" charset="-79"/>
                <a:cs typeface="Futura Medium" panose="020B0602020204020303" pitchFamily="34" charset="-79"/>
              </a:rPr>
              <a:t>1</a:t>
            </a:r>
            <a:r>
              <a:rPr lang="en-US" dirty="0">
                <a:latin typeface="Futura Medium" panose="020B0602020204020303" pitchFamily="34" charset="-79"/>
                <a:cs typeface="Futura Medium" panose="020B0602020204020303" pitchFamily="34" charset="-79"/>
              </a:rPr>
              <a:t>)</a:t>
            </a:r>
          </a:p>
        </p:txBody>
      </p:sp>
      <p:pic>
        <p:nvPicPr>
          <p:cNvPr id="4" name="Picture 3" descr="Logo&#10;&#10;Description automatically generated">
            <a:extLst>
              <a:ext uri="{FF2B5EF4-FFF2-40B4-BE49-F238E27FC236}">
                <a16:creationId xmlns:a16="http://schemas.microsoft.com/office/drawing/2014/main" id="{035E413C-DC79-0B44-B377-633E10297481}"/>
              </a:ext>
            </a:extLst>
          </p:cNvPr>
          <p:cNvPicPr>
            <a:picLocks noChangeAspect="1"/>
          </p:cNvPicPr>
          <p:nvPr/>
        </p:nvPicPr>
        <p:blipFill>
          <a:blip r:embed="rId3"/>
          <a:stretch>
            <a:fillRect/>
          </a:stretch>
        </p:blipFill>
        <p:spPr>
          <a:xfrm>
            <a:off x="11256551" y="21772"/>
            <a:ext cx="935449" cy="935449"/>
          </a:xfrm>
          <a:prstGeom prst="rect">
            <a:avLst/>
          </a:prstGeom>
        </p:spPr>
      </p:pic>
      <p:sp>
        <p:nvSpPr>
          <p:cNvPr id="6" name="TextBox 5">
            <a:extLst>
              <a:ext uri="{FF2B5EF4-FFF2-40B4-BE49-F238E27FC236}">
                <a16:creationId xmlns:a16="http://schemas.microsoft.com/office/drawing/2014/main" id="{4553FEDC-8EFA-0A4D-9608-8E32A297FCEB}"/>
              </a:ext>
            </a:extLst>
          </p:cNvPr>
          <p:cNvSpPr txBox="1"/>
          <p:nvPr/>
        </p:nvSpPr>
        <p:spPr>
          <a:xfrm>
            <a:off x="899411" y="1050478"/>
            <a:ext cx="5456419" cy="4893647"/>
          </a:xfrm>
          <a:prstGeom prst="rect">
            <a:avLst/>
          </a:prstGeom>
          <a:noFill/>
        </p:spPr>
        <p:txBody>
          <a:bodyPr wrap="square" rtlCol="0">
            <a:spAutoFit/>
          </a:bodyPr>
          <a:lstStyle/>
          <a:p>
            <a:pPr marL="285750" indent="-285750">
              <a:buFont typeface="Wingdings" pitchFamily="2" charset="2"/>
              <a:buChar char="§"/>
            </a:pPr>
            <a:r>
              <a:rPr lang="en-US" sz="2400" dirty="0">
                <a:latin typeface="Futura Medium" panose="020B0602020204020303" pitchFamily="34" charset="-79"/>
                <a:cs typeface="Futura Medium" panose="020B0602020204020303" pitchFamily="34" charset="-79"/>
              </a:rPr>
              <a:t>ART is a measure of print exposure that has been used in reading research since 1990s.  </a:t>
            </a:r>
          </a:p>
          <a:p>
            <a:pPr marL="285750" indent="-285750">
              <a:buFont typeface="Wingdings" pitchFamily="2" charset="2"/>
              <a:buChar char="§"/>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
            </a:pPr>
            <a:r>
              <a:rPr lang="en-US" sz="2400" dirty="0">
                <a:latin typeface="Futura Medium" panose="020B0602020204020303" pitchFamily="34" charset="-79"/>
                <a:cs typeface="Futura Medium" panose="020B0602020204020303" pitchFamily="34" charset="-79"/>
              </a:rPr>
              <a:t>Examinees are shown a list of names and asked to identify whether they are real authors or foils.</a:t>
            </a:r>
          </a:p>
          <a:p>
            <a:pPr marL="285750" indent="-285750">
              <a:buFont typeface="Wingdings" pitchFamily="2" charset="2"/>
              <a:buChar char="§"/>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
            </a:pPr>
            <a:r>
              <a:rPr lang="en-US" sz="2400" dirty="0">
                <a:latin typeface="Futura Medium" panose="020B0602020204020303" pitchFamily="34" charset="-79"/>
                <a:cs typeface="Futura Medium" panose="020B0602020204020303" pitchFamily="34" charset="-79"/>
              </a:rPr>
              <a:t>A penalty is imposed for identifying a foil as an author</a:t>
            </a:r>
          </a:p>
          <a:p>
            <a:pPr marL="285750" indent="-285750">
              <a:buFont typeface="Wingdings" pitchFamily="2" charset="2"/>
              <a:buChar char="§"/>
            </a:pPr>
            <a:endParaRPr lang="en-US" sz="2400" dirty="0">
              <a:latin typeface="Futura Medium" panose="020B0602020204020303" pitchFamily="34" charset="-79"/>
              <a:cs typeface="Futura Medium" panose="020B0602020204020303" pitchFamily="34" charset="-79"/>
            </a:endParaRPr>
          </a:p>
          <a:p>
            <a:pPr marL="285750" indent="-285750">
              <a:buFont typeface="Wingdings" pitchFamily="2" charset="2"/>
              <a:buChar char="§"/>
            </a:pPr>
            <a:r>
              <a:rPr lang="en-US" sz="2400" dirty="0">
                <a:latin typeface="Futura Medium" panose="020B0602020204020303" pitchFamily="34" charset="-79"/>
                <a:cs typeface="Futura Medium" panose="020B0602020204020303" pitchFamily="34" charset="-79"/>
              </a:rPr>
              <a:t>100 items (50 authors, 50 foils)</a:t>
            </a:r>
          </a:p>
          <a:p>
            <a:pPr marL="285750" indent="-285750">
              <a:buFont typeface="Wingdings" pitchFamily="2" charset="2"/>
              <a:buChar char="§"/>
            </a:pPr>
            <a:r>
              <a:rPr lang="en-US" sz="2400" dirty="0">
                <a:latin typeface="Futura Medium" panose="020B0602020204020303" pitchFamily="34" charset="-79"/>
                <a:cs typeface="Futura Medium" panose="020B0602020204020303" pitchFamily="34" charset="-79"/>
              </a:rPr>
              <a:t>N = 784</a:t>
            </a:r>
          </a:p>
        </p:txBody>
      </p:sp>
      <p:pic>
        <p:nvPicPr>
          <p:cNvPr id="9" name="Picture 8" descr="Table&#10;&#10;Description automatically generated">
            <a:extLst>
              <a:ext uri="{FF2B5EF4-FFF2-40B4-BE49-F238E27FC236}">
                <a16:creationId xmlns:a16="http://schemas.microsoft.com/office/drawing/2014/main" id="{06B87214-936C-6143-B7D0-25FB045246CC}"/>
              </a:ext>
            </a:extLst>
          </p:cNvPr>
          <p:cNvPicPr>
            <a:picLocks noChangeAspect="1"/>
          </p:cNvPicPr>
          <p:nvPr/>
        </p:nvPicPr>
        <p:blipFill>
          <a:blip r:embed="rId4"/>
          <a:stretch>
            <a:fillRect/>
          </a:stretch>
        </p:blipFill>
        <p:spPr>
          <a:xfrm>
            <a:off x="6355830" y="1372816"/>
            <a:ext cx="5646286" cy="4248973"/>
          </a:xfrm>
          <a:prstGeom prst="rect">
            <a:avLst/>
          </a:prstGeom>
        </p:spPr>
      </p:pic>
      <p:sp>
        <p:nvSpPr>
          <p:cNvPr id="7" name="TextBox 6">
            <a:extLst>
              <a:ext uri="{FF2B5EF4-FFF2-40B4-BE49-F238E27FC236}">
                <a16:creationId xmlns:a16="http://schemas.microsoft.com/office/drawing/2014/main" id="{8B1113D6-481E-CC46-8459-D76A2CBD0CC5}"/>
              </a:ext>
            </a:extLst>
          </p:cNvPr>
          <p:cNvSpPr txBox="1"/>
          <p:nvPr/>
        </p:nvSpPr>
        <p:spPr>
          <a:xfrm>
            <a:off x="70198" y="6415127"/>
            <a:ext cx="10973590" cy="400110"/>
          </a:xfrm>
          <a:prstGeom prst="rect">
            <a:avLst/>
          </a:prstGeom>
          <a:noFill/>
        </p:spPr>
        <p:txBody>
          <a:bodyPr wrap="square" rtlCol="0">
            <a:spAutoFit/>
          </a:bodyPr>
          <a:lstStyle/>
          <a:p>
            <a:pPr marL="457200" indent="-457200">
              <a:buAutoNum type="arabicPeriod"/>
            </a:pPr>
            <a:r>
              <a:rPr lang="en-US" dirty="0"/>
              <a:t>McCarron &amp; </a:t>
            </a:r>
            <a:r>
              <a:rPr lang="en-US" dirty="0" err="1"/>
              <a:t>Kuperman</a:t>
            </a:r>
            <a:r>
              <a:rPr lang="en-US" dirty="0"/>
              <a:t>, 2021</a:t>
            </a:r>
            <a:r>
              <a:rPr lang="en-US" sz="2000" dirty="0"/>
              <a:t> </a:t>
            </a:r>
          </a:p>
        </p:txBody>
      </p:sp>
    </p:spTree>
    <p:extLst>
      <p:ext uri="{BB962C8B-B14F-4D97-AF65-F5344CB8AC3E}">
        <p14:creationId xmlns:p14="http://schemas.microsoft.com/office/powerpoint/2010/main" val="337300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dissolve">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dissolve">
                                      <p:cBhvr>
                                        <p:cTn id="20" dur="500"/>
                                        <p:tgtEl>
                                          <p:spTgt spid="6">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dissolve">
                                      <p:cBhvr>
                                        <p:cTn id="25" dur="500"/>
                                        <p:tgtEl>
                                          <p:spTgt spid="6">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dissolve">
                                      <p:cBhvr>
                                        <p:cTn id="30" dur="500"/>
                                        <p:tgtEl>
                                          <p:spTgt spid="6">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horizontal)">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4B2BB07-9DA7-6944-A1E4-E118C14792C8}"/>
                  </a:ext>
                </a:extLst>
              </p:cNvPr>
              <p:cNvSpPr>
                <a:spLocks noGrp="1"/>
              </p:cNvSpPr>
              <p:nvPr>
                <p:ph idx="1"/>
              </p:nvPr>
            </p:nvSpPr>
            <p:spPr>
              <a:xfrm>
                <a:off x="6752069" y="172292"/>
                <a:ext cx="4790357" cy="2395152"/>
              </a:xfrm>
            </p:spPr>
            <p:txBody>
              <a:bodyPr vert="horz" lIns="91440" tIns="45720" rIns="91440" bIns="45720" rtlCol="0">
                <a:normAutofit/>
              </a:bodyPr>
              <a:lstStyle/>
              <a:p>
                <a:pPr marL="0" indent="0">
                  <a:buNone/>
                </a:pPr>
                <a:r>
                  <a:rPr lang="en-US" sz="2400" dirty="0">
                    <a:latin typeface="Futura Medium" panose="020B0602020204020303" pitchFamily="34" charset="-79"/>
                    <a:cs typeface="Futura Medium" panose="020B0602020204020303" pitchFamily="34" charset="-79"/>
                  </a:rPr>
                  <a:t>A </a:t>
                </a:r>
                <a:r>
                  <a:rPr lang="en-US" sz="2400" dirty="0">
                    <a:highlight>
                      <a:srgbClr val="FFFF00"/>
                    </a:highlight>
                    <a:latin typeface="Futura Medium" panose="020B0602020204020303" pitchFamily="34" charset="-79"/>
                    <a:cs typeface="Futura Medium" panose="020B0602020204020303" pitchFamily="34" charset="-79"/>
                  </a:rPr>
                  <a:t>high positive correlation</a:t>
                </a:r>
                <a:r>
                  <a:rPr lang="en-US" sz="2400" baseline="30000" dirty="0">
                    <a:highlight>
                      <a:srgbClr val="FFFF00"/>
                    </a:highlight>
                    <a:latin typeface="Futura Medium" panose="020B0602020204020303" pitchFamily="34" charset="-79"/>
                    <a:cs typeface="Futura Medium" panose="020B0602020204020303" pitchFamily="34" charset="-79"/>
                  </a:rPr>
                  <a:t>1</a:t>
                </a:r>
                <a:r>
                  <a:rPr lang="en-US" sz="2400" dirty="0">
                    <a:highlight>
                      <a:srgbClr val="FFFF00"/>
                    </a:highlight>
                    <a:latin typeface="Futura Medium" panose="020B0602020204020303" pitchFamily="34" charset="-79"/>
                    <a:cs typeface="Futura Medium" panose="020B0602020204020303" pitchFamily="34" charset="-79"/>
                  </a:rPr>
                  <a:t> </a:t>
                </a:r>
                <a:r>
                  <a:rPr lang="en-US" sz="2400" dirty="0">
                    <a:latin typeface="Futura Medium" panose="020B0602020204020303" pitchFamily="34" charset="-79"/>
                    <a:cs typeface="Futura Medium" panose="020B0602020204020303" pitchFamily="34" charset="-79"/>
                  </a:rPr>
                  <a:t>between the item discrimination (</a:t>
                </a:r>
                <a14:m>
                  <m:oMath xmlns:m="http://schemas.openxmlformats.org/officeDocument/2006/math">
                    <m:sSub>
                      <m:sSubPr>
                        <m:ctrlPr>
                          <a:rPr lang="en-US" sz="2400" i="1">
                            <a:highlight>
                              <a:srgbClr val="FFFF00"/>
                            </a:highlight>
                            <a:latin typeface="Cambria Math" panose="02040503050406030204" pitchFamily="18" charset="0"/>
                          </a:rPr>
                        </m:ctrlPr>
                      </m:sSubPr>
                      <m:e>
                        <m:r>
                          <m:rPr>
                            <m:sty m:val="p"/>
                          </m:rPr>
                          <a:rPr lang="en-US" sz="2400" b="0" i="0">
                            <a:highlight>
                              <a:srgbClr val="FFFF00"/>
                            </a:highlight>
                            <a:latin typeface="Cambria Math" panose="02040503050406030204" pitchFamily="18" charset="0"/>
                          </a:rPr>
                          <m:t>a</m:t>
                        </m:r>
                      </m:e>
                      <m:sub>
                        <m:r>
                          <m:rPr>
                            <m:sty m:val="p"/>
                          </m:rPr>
                          <a:rPr lang="en-US" sz="2400" b="0" i="0">
                            <a:highlight>
                              <a:srgbClr val="FFFF00"/>
                            </a:highlight>
                            <a:latin typeface="Cambria Math" panose="02040503050406030204" pitchFamily="18" charset="0"/>
                          </a:rPr>
                          <m:t>j</m:t>
                        </m:r>
                      </m:sub>
                    </m:sSub>
                  </m:oMath>
                </a14:m>
                <a:r>
                  <a:rPr lang="en-US" sz="2400" dirty="0">
                    <a:latin typeface="Futura Medium" panose="020B0602020204020303" pitchFamily="34" charset="-79"/>
                    <a:cs typeface="Futura Medium" panose="020B0602020204020303" pitchFamily="34" charset="-79"/>
                  </a:rPr>
                  <a:t>) and difficulty parameter (</a:t>
                </a:r>
                <a14:m>
                  <m:oMath xmlns:m="http://schemas.openxmlformats.org/officeDocument/2006/math">
                    <m:sSub>
                      <m:sSubPr>
                        <m:ctrlPr>
                          <a:rPr lang="en-US" sz="2400" i="1">
                            <a:highlight>
                              <a:srgbClr val="FFFF00"/>
                            </a:highlight>
                            <a:latin typeface="Cambria Math" panose="02040503050406030204" pitchFamily="18" charset="0"/>
                          </a:rPr>
                        </m:ctrlPr>
                      </m:sSubPr>
                      <m:e>
                        <m:r>
                          <m:rPr>
                            <m:sty m:val="p"/>
                          </m:rPr>
                          <a:rPr lang="en-US" sz="2400" b="0" i="0">
                            <a:highlight>
                              <a:srgbClr val="FFFF00"/>
                            </a:highlight>
                            <a:latin typeface="Cambria Math" panose="02040503050406030204" pitchFamily="18" charset="0"/>
                          </a:rPr>
                          <m:t>b</m:t>
                        </m:r>
                      </m:e>
                      <m:sub>
                        <m:r>
                          <m:rPr>
                            <m:sty m:val="p"/>
                          </m:rPr>
                          <a:rPr lang="en-US" sz="2400" b="0" i="0">
                            <a:highlight>
                              <a:srgbClr val="FFFF00"/>
                            </a:highlight>
                            <a:latin typeface="Cambria Math" panose="02040503050406030204" pitchFamily="18" charset="0"/>
                          </a:rPr>
                          <m:t>j</m:t>
                        </m:r>
                      </m:sub>
                    </m:sSub>
                  </m:oMath>
                </a14:m>
                <a:r>
                  <a:rPr lang="en-US" sz="2400" dirty="0">
                    <a:latin typeface="Futura Medium" panose="020B0602020204020303" pitchFamily="34" charset="-79"/>
                    <a:cs typeface="Futura Medium" panose="020B0602020204020303" pitchFamily="34" charset="-79"/>
                  </a:rPr>
                  <a:t>) estimates. </a:t>
                </a:r>
              </a:p>
            </p:txBody>
          </p:sp>
        </mc:Choice>
        <mc:Fallback xmlns="">
          <p:sp>
            <p:nvSpPr>
              <p:cNvPr id="3" name="Content Placeholder 2">
                <a:extLst>
                  <a:ext uri="{FF2B5EF4-FFF2-40B4-BE49-F238E27FC236}">
                    <a16:creationId xmlns:a16="http://schemas.microsoft.com/office/drawing/2014/main" id="{44B2BB07-9DA7-6944-A1E4-E118C14792C8}"/>
                  </a:ext>
                </a:extLst>
              </p:cNvPr>
              <p:cNvSpPr>
                <a:spLocks noGrp="1" noRot="1" noChangeAspect="1" noMove="1" noResize="1" noEditPoints="1" noAdjustHandles="1" noChangeArrowheads="1" noChangeShapeType="1" noTextEdit="1"/>
              </p:cNvSpPr>
              <p:nvPr>
                <p:ph idx="1"/>
              </p:nvPr>
            </p:nvSpPr>
            <p:spPr>
              <a:xfrm>
                <a:off x="6752069" y="172292"/>
                <a:ext cx="4790357" cy="2395152"/>
              </a:xfrm>
              <a:blipFill>
                <a:blip r:embed="rId3"/>
                <a:stretch>
                  <a:fillRect l="-1852" r="-2910" b="-1579"/>
                </a:stretch>
              </a:blipFill>
            </p:spPr>
            <p:txBody>
              <a:bodyPr/>
              <a:lstStyle/>
              <a:p>
                <a:r>
                  <a:rPr lang="en-US">
                    <a:noFill/>
                  </a:rPr>
                  <a:t> </a:t>
                </a:r>
              </a:p>
            </p:txBody>
          </p:sp>
        </mc:Fallback>
      </mc:AlternateContent>
      <p:pic>
        <p:nvPicPr>
          <p:cNvPr id="83" name="Picture 82" descr="Logo&#10;&#10;Description automatically generated">
            <a:extLst>
              <a:ext uri="{FF2B5EF4-FFF2-40B4-BE49-F238E27FC236}">
                <a16:creationId xmlns:a16="http://schemas.microsoft.com/office/drawing/2014/main" id="{6C563C0D-563B-7545-BE8C-EC64253636BC}"/>
              </a:ext>
            </a:extLst>
          </p:cNvPr>
          <p:cNvPicPr>
            <a:picLocks noChangeAspect="1"/>
          </p:cNvPicPr>
          <p:nvPr/>
        </p:nvPicPr>
        <p:blipFill>
          <a:blip r:embed="rId4"/>
          <a:stretch>
            <a:fillRect/>
          </a:stretch>
        </p:blipFill>
        <p:spPr>
          <a:xfrm>
            <a:off x="11256551" y="21772"/>
            <a:ext cx="935449" cy="935449"/>
          </a:xfrm>
          <a:prstGeom prst="rect">
            <a:avLst/>
          </a:prstGeom>
        </p:spPr>
      </p:pic>
      <p:sp>
        <p:nvSpPr>
          <p:cNvPr id="8" name="Down Arrow 7">
            <a:extLst>
              <a:ext uri="{FF2B5EF4-FFF2-40B4-BE49-F238E27FC236}">
                <a16:creationId xmlns:a16="http://schemas.microsoft.com/office/drawing/2014/main" id="{92712B42-0DFF-1F4B-B37F-A4A87C5AC8E6}"/>
              </a:ext>
            </a:extLst>
          </p:cNvPr>
          <p:cNvSpPr/>
          <p:nvPr/>
        </p:nvSpPr>
        <p:spPr>
          <a:xfrm>
            <a:off x="9041662" y="2987020"/>
            <a:ext cx="381000" cy="6204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1241D28-D9A3-0045-8888-7F23CED5D162}"/>
              </a:ext>
            </a:extLst>
          </p:cNvPr>
          <p:cNvSpPr txBox="1"/>
          <p:nvPr/>
        </p:nvSpPr>
        <p:spPr>
          <a:xfrm>
            <a:off x="7729937" y="3767337"/>
            <a:ext cx="3004450" cy="523220"/>
          </a:xfrm>
          <a:prstGeom prst="rect">
            <a:avLst/>
          </a:prstGeom>
          <a:noFill/>
        </p:spPr>
        <p:txBody>
          <a:bodyPr wrap="square" rtlCol="0">
            <a:spAutoFit/>
          </a:bodyPr>
          <a:lstStyle/>
          <a:p>
            <a:r>
              <a:rPr lang="en-US" sz="2800" b="1" dirty="0">
                <a:solidFill>
                  <a:schemeClr val="tx2">
                    <a:lumMod val="75000"/>
                    <a:lumOff val="25000"/>
                  </a:schemeClr>
                </a:solidFill>
                <a:latin typeface="FUTURA MEDIUM" panose="020B0602020204020303" pitchFamily="34" charset="-79"/>
                <a:cs typeface="FUTURA MEDIUM" panose="020B0602020204020303" pitchFamily="34" charset="-79"/>
              </a:rPr>
              <a:t>scale shrinkage</a:t>
            </a:r>
            <a:r>
              <a:rPr lang="en-US" sz="2800" b="1" baseline="30000" dirty="0">
                <a:latin typeface="FUTURA MEDIUM" panose="020B0602020204020303" pitchFamily="34" charset="-79"/>
                <a:cs typeface="FUTURA MEDIUM" panose="020B0602020204020303" pitchFamily="34" charset="-79"/>
              </a:rPr>
              <a:t>2</a:t>
            </a:r>
            <a:endParaRPr lang="en-US" sz="2800" b="1" dirty="0">
              <a:highlight>
                <a:srgbClr val="FF00FF"/>
              </a:highlight>
              <a:latin typeface="FUTURA MEDIUM" panose="020B0602020204020303" pitchFamily="34" charset="-79"/>
              <a:cs typeface="FUTURA MEDIUM" panose="020B0602020204020303" pitchFamily="34" charset="-79"/>
            </a:endParaRPr>
          </a:p>
        </p:txBody>
      </p:sp>
      <p:pic>
        <p:nvPicPr>
          <p:cNvPr id="92" name="Picture 91" descr="Chart, scatter chart&#10;&#10;Description automatically generated">
            <a:extLst>
              <a:ext uri="{FF2B5EF4-FFF2-40B4-BE49-F238E27FC236}">
                <a16:creationId xmlns:a16="http://schemas.microsoft.com/office/drawing/2014/main" id="{DA8AA3E4-21E1-3C41-8294-44857BEBB109}"/>
              </a:ext>
            </a:extLst>
          </p:cNvPr>
          <p:cNvPicPr>
            <a:picLocks noChangeAspect="1"/>
          </p:cNvPicPr>
          <p:nvPr/>
        </p:nvPicPr>
        <p:blipFill>
          <a:blip r:embed="rId5"/>
          <a:stretch>
            <a:fillRect/>
          </a:stretch>
        </p:blipFill>
        <p:spPr>
          <a:xfrm>
            <a:off x="327721" y="149202"/>
            <a:ext cx="5831756" cy="5831756"/>
          </a:xfrm>
          <a:prstGeom prst="rect">
            <a:avLst/>
          </a:prstGeom>
        </p:spPr>
      </p:pic>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139E5617-0A3C-C946-9323-BE9A4413CED0}"/>
                  </a:ext>
                </a:extLst>
              </p:cNvPr>
              <p:cNvSpPr txBox="1"/>
              <p:nvPr/>
            </p:nvSpPr>
            <p:spPr>
              <a:xfrm>
                <a:off x="1159102" y="722529"/>
                <a:ext cx="2994794"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rgbClr val="FF0000"/>
                          </a:solidFill>
                          <a:latin typeface="Cambria Math" panose="02040503050406030204" pitchFamily="18" charset="0"/>
                        </a:rPr>
                        <m:t>𝑐𝑜𝑟</m:t>
                      </m:r>
                      <m:d>
                        <m:dPr>
                          <m:ctrlPr>
                            <a:rPr lang="en-US" sz="2800" b="0" i="1" smtClean="0">
                              <a:solidFill>
                                <a:srgbClr val="FF0000"/>
                              </a:solidFill>
                              <a:latin typeface="Cambria Math" panose="02040503050406030204" pitchFamily="18" charset="0"/>
                            </a:rPr>
                          </m:ctrlPr>
                        </m:dPr>
                        <m:e>
                          <m:r>
                            <a:rPr lang="en-US" sz="2800" b="0" i="1" smtClean="0">
                              <a:solidFill>
                                <a:srgbClr val="FF0000"/>
                              </a:solidFill>
                              <a:latin typeface="Cambria Math" panose="02040503050406030204" pitchFamily="18" charset="0"/>
                            </a:rPr>
                            <m:t>𝑎</m:t>
                          </m:r>
                          <m:r>
                            <a:rPr lang="en-US" sz="2800" b="0" i="1" smtClean="0">
                              <a:solidFill>
                                <a:srgbClr val="FF0000"/>
                              </a:solidFill>
                              <a:latin typeface="Cambria Math" panose="02040503050406030204" pitchFamily="18" charset="0"/>
                            </a:rPr>
                            <m:t>, </m:t>
                          </m:r>
                          <m:r>
                            <a:rPr lang="en-US" sz="2800" b="0" i="1" smtClean="0">
                              <a:solidFill>
                                <a:srgbClr val="FF0000"/>
                              </a:solidFill>
                              <a:latin typeface="Cambria Math" panose="02040503050406030204" pitchFamily="18" charset="0"/>
                              <a:ea typeface="Cambria Math" panose="02040503050406030204" pitchFamily="18" charset="0"/>
                            </a:rPr>
                            <m:t>𝑏</m:t>
                          </m:r>
                        </m:e>
                      </m:d>
                      <m:r>
                        <a:rPr lang="en-US" sz="2800" b="0" i="1" smtClean="0">
                          <a:solidFill>
                            <a:srgbClr val="FF0000"/>
                          </a:solidFill>
                          <a:latin typeface="Cambria Math" panose="02040503050406030204" pitchFamily="18" charset="0"/>
                          <a:ea typeface="Cambria Math" panose="02040503050406030204" pitchFamily="18" charset="0"/>
                        </a:rPr>
                        <m:t>=0.775</m:t>
                      </m:r>
                    </m:oMath>
                  </m:oMathPara>
                </a14:m>
                <a:endParaRPr lang="en-US" sz="2800" dirty="0">
                  <a:solidFill>
                    <a:srgbClr val="FF0000"/>
                  </a:solidFill>
                </a:endParaRPr>
              </a:p>
            </p:txBody>
          </p:sp>
        </mc:Choice>
        <mc:Fallback xmlns="">
          <p:sp>
            <p:nvSpPr>
              <p:cNvPr id="90" name="TextBox 89">
                <a:extLst>
                  <a:ext uri="{FF2B5EF4-FFF2-40B4-BE49-F238E27FC236}">
                    <a16:creationId xmlns:a16="http://schemas.microsoft.com/office/drawing/2014/main" id="{139E5617-0A3C-C946-9323-BE9A4413CED0}"/>
                  </a:ext>
                </a:extLst>
              </p:cNvPr>
              <p:cNvSpPr txBox="1">
                <a:spLocks noRot="1" noChangeAspect="1" noMove="1" noResize="1" noEditPoints="1" noAdjustHandles="1" noChangeArrowheads="1" noChangeShapeType="1" noTextEdit="1"/>
              </p:cNvSpPr>
              <p:nvPr/>
            </p:nvSpPr>
            <p:spPr>
              <a:xfrm>
                <a:off x="1159102" y="722529"/>
                <a:ext cx="2994794" cy="523220"/>
              </a:xfrm>
              <a:prstGeom prst="rect">
                <a:avLst/>
              </a:prstGeom>
              <a:blipFill>
                <a:blip r:embed="rId6"/>
                <a:stretch>
                  <a:fillRect/>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67796DE4-E271-864D-BF35-3FECEBB80AEF}"/>
              </a:ext>
            </a:extLst>
          </p:cNvPr>
          <p:cNvSpPr txBox="1"/>
          <p:nvPr/>
        </p:nvSpPr>
        <p:spPr>
          <a:xfrm>
            <a:off x="327721" y="5977822"/>
            <a:ext cx="10973590" cy="677108"/>
          </a:xfrm>
          <a:prstGeom prst="rect">
            <a:avLst/>
          </a:prstGeom>
          <a:noFill/>
        </p:spPr>
        <p:txBody>
          <a:bodyPr wrap="square" rtlCol="0">
            <a:spAutoFit/>
          </a:bodyPr>
          <a:lstStyle/>
          <a:p>
            <a:pPr marL="457200" indent="-457200">
              <a:buAutoNum type="arabicPeriod"/>
            </a:pPr>
            <a:r>
              <a:rPr lang="en-US" sz="2000" dirty="0"/>
              <a:t>A positive correlation is also observed in other versions of ART (e.g., Dutch ART</a:t>
            </a:r>
            <a:r>
              <a:rPr lang="en-US" sz="2000" baseline="30000" dirty="0"/>
              <a:t> </a:t>
            </a:r>
            <a:r>
              <a:rPr lang="en-US" sz="2000" dirty="0"/>
              <a:t>)</a:t>
            </a:r>
          </a:p>
          <a:p>
            <a:pPr marL="457200" indent="-457200">
              <a:buAutoNum type="arabicPeriod"/>
            </a:pPr>
            <a:r>
              <a:rPr lang="en-US" dirty="0"/>
              <a:t>Lord, 1984; Yen, 1985</a:t>
            </a:r>
            <a:endParaRPr lang="en-US" sz="2000" dirty="0"/>
          </a:p>
        </p:txBody>
      </p:sp>
    </p:spTree>
    <p:extLst>
      <p:ext uri="{BB962C8B-B14F-4D97-AF65-F5344CB8AC3E}">
        <p14:creationId xmlns:p14="http://schemas.microsoft.com/office/powerpoint/2010/main" val="111862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blinds(horizontal)">
                                      <p:cBhvr>
                                        <p:cTn id="7" dur="500"/>
                                        <p:tgtEl>
                                          <p:spTgt spid="9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0"/>
                                        </p:tgtEl>
                                        <p:attrNameLst>
                                          <p:attrName>style.visibility</p:attrName>
                                        </p:attrNameLst>
                                      </p:cBhvr>
                                      <p:to>
                                        <p:strVal val="visible"/>
                                      </p:to>
                                    </p:set>
                                    <p:animEffect transition="in" filter="blinds(horizontal)">
                                      <p:cBhvr>
                                        <p:cTn id="10" dur="500"/>
                                        <p:tgtEl>
                                          <p:spTgt spid="9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p:bldP spid="90"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169A-FA65-BA42-A402-09AE2507151C}"/>
              </a:ext>
            </a:extLst>
          </p:cNvPr>
          <p:cNvSpPr>
            <a:spLocks noGrp="1"/>
          </p:cNvSpPr>
          <p:nvPr>
            <p:ph type="title"/>
          </p:nvPr>
        </p:nvSpPr>
        <p:spPr>
          <a:xfrm>
            <a:off x="800425" y="89332"/>
            <a:ext cx="10325000" cy="1112038"/>
          </a:xfrm>
        </p:spPr>
        <p:txBody>
          <a:bodyPr>
            <a:normAutofit/>
          </a:bodyPr>
          <a:lstStyle/>
          <a:p>
            <a:pPr algn="ctr"/>
            <a:r>
              <a:rPr lang="en-US" dirty="0">
                <a:latin typeface="Futura Medium" panose="020B0602020204020303" pitchFamily="34" charset="-79"/>
                <a:cs typeface="Futura Medium" panose="020B0602020204020303" pitchFamily="34" charset="-79"/>
              </a:rPr>
              <a:t>What Induces Such Scale Shrinkage? </a:t>
            </a:r>
          </a:p>
        </p:txBody>
      </p:sp>
      <p:pic>
        <p:nvPicPr>
          <p:cNvPr id="4" name="Picture 3" descr="Logo&#10;&#10;Description automatically generated">
            <a:extLst>
              <a:ext uri="{FF2B5EF4-FFF2-40B4-BE49-F238E27FC236}">
                <a16:creationId xmlns:a16="http://schemas.microsoft.com/office/drawing/2014/main" id="{A200C646-8935-2648-9CA6-B6F46F87062C}"/>
              </a:ext>
            </a:extLst>
          </p:cNvPr>
          <p:cNvPicPr>
            <a:picLocks noChangeAspect="1"/>
          </p:cNvPicPr>
          <p:nvPr/>
        </p:nvPicPr>
        <p:blipFill>
          <a:blip r:embed="rId3"/>
          <a:stretch>
            <a:fillRect/>
          </a:stretch>
        </p:blipFill>
        <p:spPr>
          <a:xfrm>
            <a:off x="11256551" y="21772"/>
            <a:ext cx="935449" cy="935449"/>
          </a:xfrm>
          <a:prstGeom prst="rect">
            <a:avLst/>
          </a:prstGeom>
        </p:spPr>
      </p:pic>
      <p:sp>
        <p:nvSpPr>
          <p:cNvPr id="5" name="Title 1">
            <a:extLst>
              <a:ext uri="{FF2B5EF4-FFF2-40B4-BE49-F238E27FC236}">
                <a16:creationId xmlns:a16="http://schemas.microsoft.com/office/drawing/2014/main" id="{A9F41E7F-EC5E-FB42-8AA3-164D33E038D8}"/>
              </a:ext>
            </a:extLst>
          </p:cNvPr>
          <p:cNvSpPr txBox="1">
            <a:spLocks/>
          </p:cNvSpPr>
          <p:nvPr/>
        </p:nvSpPr>
        <p:spPr>
          <a:xfrm>
            <a:off x="-229849" y="1253626"/>
            <a:ext cx="12651697" cy="676715"/>
          </a:xfrm>
          <a:prstGeom prst="rect">
            <a:avLst/>
          </a:prstGeom>
        </p:spPr>
        <p:txBody>
          <a:bodyPr vert="horz" lIns="91440" tIns="45720" rIns="91440" bIns="45720" rtlCol="0" anchor="b" anchorCtr="0">
            <a:normAutofit/>
          </a:bodyPr>
          <a:lst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a:lstStyle>
          <a:p>
            <a:pPr algn="ctr"/>
            <a:r>
              <a:rPr lang="en-US" sz="2400" dirty="0">
                <a:latin typeface="Futura Medium" panose="020B0602020204020303" pitchFamily="34" charset="-79"/>
                <a:cs typeface="Futura Medium" panose="020B0602020204020303" pitchFamily="34" charset="-79"/>
              </a:rPr>
              <a:t>------ Presence of </a:t>
            </a:r>
            <a:r>
              <a:rPr lang="en-US" sz="2400" dirty="0">
                <a:highlight>
                  <a:srgbClr val="FFFF00"/>
                </a:highlight>
                <a:latin typeface="Futura Medium" panose="020B0602020204020303" pitchFamily="34" charset="-79"/>
                <a:cs typeface="Futura Medium" panose="020B0602020204020303" pitchFamily="34" charset="-79"/>
              </a:rPr>
              <a:t>Multiple</a:t>
            </a:r>
            <a:r>
              <a:rPr lang="en-US" sz="2400" dirty="0">
                <a:latin typeface="Futura Medium" panose="020B0602020204020303" pitchFamily="34" charset="-79"/>
                <a:cs typeface="Futura Medium" panose="020B0602020204020303" pitchFamily="34" charset="-79"/>
              </a:rPr>
              <a:t> Conjunctively Interacting Latent Response Processes</a:t>
            </a:r>
            <a:r>
              <a:rPr lang="en-US" sz="2400" baseline="30000" dirty="0">
                <a:latin typeface="Futura Medium" panose="020B0602020204020303" pitchFamily="34" charset="-79"/>
                <a:cs typeface="Futura Medium" panose="020B0602020204020303" pitchFamily="34" charset="-79"/>
              </a:rPr>
              <a:t>1</a:t>
            </a:r>
            <a:endParaRPr lang="en-US" sz="2400" dirty="0">
              <a:latin typeface="Futura Medium" panose="020B0602020204020303" pitchFamily="34" charset="-79"/>
              <a:cs typeface="Futura Medium" panose="020B0602020204020303" pitchFamily="34" charset="-79"/>
            </a:endParaRPr>
          </a:p>
        </p:txBody>
      </p:sp>
      <p:sp>
        <p:nvSpPr>
          <p:cNvPr id="3" name="TextBox 2">
            <a:extLst>
              <a:ext uri="{FF2B5EF4-FFF2-40B4-BE49-F238E27FC236}">
                <a16:creationId xmlns:a16="http://schemas.microsoft.com/office/drawing/2014/main" id="{F6599EAC-D868-F841-9F13-4E987E26A54B}"/>
              </a:ext>
            </a:extLst>
          </p:cNvPr>
          <p:cNvSpPr txBox="1"/>
          <p:nvPr/>
        </p:nvSpPr>
        <p:spPr>
          <a:xfrm>
            <a:off x="629587" y="2503357"/>
            <a:ext cx="4512039" cy="461665"/>
          </a:xfrm>
          <a:prstGeom prst="rect">
            <a:avLst/>
          </a:prstGeom>
          <a:noFill/>
        </p:spPr>
        <p:txBody>
          <a:bodyPr wrap="square" rtlCol="0">
            <a:spAutoFit/>
          </a:bodyPr>
          <a:lstStyle/>
          <a:p>
            <a:r>
              <a:rPr lang="en-US" sz="2400" dirty="0">
                <a:latin typeface="Futura Medium" panose="020B0602020204020303" pitchFamily="34" charset="-79"/>
                <a:cs typeface="Futura Medium" panose="020B0602020204020303" pitchFamily="34" charset="-79"/>
              </a:rPr>
              <a:t>The Actual Response Process:</a:t>
            </a:r>
          </a:p>
        </p:txBody>
      </p:sp>
      <p:pic>
        <p:nvPicPr>
          <p:cNvPr id="8" name="Graphic 7" descr="Checkbox Checked with solid fill">
            <a:extLst>
              <a:ext uri="{FF2B5EF4-FFF2-40B4-BE49-F238E27FC236}">
                <a16:creationId xmlns:a16="http://schemas.microsoft.com/office/drawing/2014/main" id="{E6D8FCD2-6E9D-7E4C-81BC-D8C2EAC8F3D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61476" y="4527034"/>
            <a:ext cx="914400" cy="914400"/>
          </a:xfrm>
          <a:prstGeom prst="rect">
            <a:avLst/>
          </a:prstGeom>
        </p:spPr>
      </p:pic>
      <p:pic>
        <p:nvPicPr>
          <p:cNvPr id="10" name="Graphic 9" descr="Checkbox Crossed with solid fill">
            <a:extLst>
              <a:ext uri="{FF2B5EF4-FFF2-40B4-BE49-F238E27FC236}">
                <a16:creationId xmlns:a16="http://schemas.microsoft.com/office/drawing/2014/main" id="{D30813AF-9037-AC43-B64B-4D2FBB509FA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61476" y="3222020"/>
            <a:ext cx="914400" cy="914400"/>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6EFCBFC-83BB-3943-BA9F-C6E812A3344B}"/>
                  </a:ext>
                </a:extLst>
              </p:cNvPr>
              <p:cNvSpPr txBox="1"/>
              <p:nvPr/>
            </p:nvSpPr>
            <p:spPr>
              <a:xfrm>
                <a:off x="2575148" y="3277658"/>
                <a:ext cx="6775554" cy="1155188"/>
              </a:xfrm>
              <a:prstGeom prst="rect">
                <a:avLst/>
              </a:prstGeom>
              <a:noFill/>
            </p:spPr>
            <p:txBody>
              <a:bodyPr wrap="square" rtlCol="0">
                <a:spAutoFit/>
              </a:bodyPr>
              <a:lstStyle/>
              <a:p>
                <a:r>
                  <a:rPr lang="en-US" sz="2400" dirty="0">
                    <a:latin typeface="Futura Medium" panose="020B0602020204020303" pitchFamily="34" charset="-79"/>
                    <a:cs typeface="Futura Medium" panose="020B0602020204020303" pitchFamily="34" charset="-79"/>
                  </a:rPr>
                  <a:t>A single 2PL:  </a:t>
                </a:r>
                <a14:m>
                  <m:oMath xmlns:m="http://schemas.openxmlformats.org/officeDocument/2006/math">
                    <m:r>
                      <a:rPr lang="en-US" sz="2400" b="0" i="0" smtClean="0">
                        <a:solidFill>
                          <a:schemeClr val="tx1"/>
                        </a:solidFill>
                        <a:latin typeface="Cambria Math" panose="02040503050406030204" pitchFamily="18" charset="0"/>
                      </a:rPr>
                      <m:t> </m:t>
                    </m:r>
                    <m:r>
                      <a:rPr lang="en-US" sz="2400" i="1" smtClean="0">
                        <a:solidFill>
                          <a:schemeClr val="tx1"/>
                        </a:solidFill>
                        <a:latin typeface="Cambria Math" panose="02040503050406030204" pitchFamily="18" charset="0"/>
                      </a:rPr>
                      <m:t>𝑃</m:t>
                    </m:r>
                    <m:d>
                      <m:dPr>
                        <m:ctrlPr>
                          <a:rPr lang="en-US" sz="2400" i="1">
                            <a:solidFill>
                              <a:schemeClr val="tx1"/>
                            </a:solidFill>
                            <a:latin typeface="Cambria Math" panose="02040503050406030204" pitchFamily="18" charset="0"/>
                          </a:rPr>
                        </m:ctrlPr>
                      </m:dPr>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𝑌</m:t>
                            </m:r>
                          </m:e>
                          <m:sub>
                            <m:r>
                              <a:rPr lang="en-US" sz="2400" i="1">
                                <a:solidFill>
                                  <a:schemeClr val="tx1"/>
                                </a:solidFill>
                                <a:latin typeface="Cambria Math" panose="02040503050406030204" pitchFamily="18" charset="0"/>
                              </a:rPr>
                              <m:t>𝑖𝑗</m:t>
                            </m:r>
                          </m:sub>
                        </m:sSub>
                        <m:r>
                          <a:rPr lang="en-US" sz="2400" i="1">
                            <a:solidFill>
                              <a:schemeClr val="tx1"/>
                            </a:solidFill>
                            <a:latin typeface="Cambria Math" panose="02040503050406030204" pitchFamily="18" charset="0"/>
                          </a:rPr>
                          <m:t>=1</m:t>
                        </m:r>
                      </m:e>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𝜃</m:t>
                            </m:r>
                          </m:e>
                          <m:sub>
                            <m:r>
                              <a:rPr lang="en-US" sz="2400" i="1">
                                <a:solidFill>
                                  <a:schemeClr val="tx1"/>
                                </a:solidFill>
                                <a:latin typeface="Cambria Math" panose="02040503050406030204" pitchFamily="18" charset="0"/>
                              </a:rPr>
                              <m:t>𝑖</m:t>
                            </m:r>
                            <m:r>
                              <a:rPr lang="en-US" sz="2400" i="1">
                                <a:solidFill>
                                  <a:schemeClr val="tx1"/>
                                </a:solidFill>
                                <a:latin typeface="Cambria Math" panose="02040503050406030204" pitchFamily="18" charset="0"/>
                              </a:rPr>
                              <m:t> </m:t>
                            </m:r>
                          </m:sub>
                        </m:sSub>
                      </m:e>
                    </m:d>
                    <m:r>
                      <a:rPr lang="en-US" sz="2400" i="1">
                        <a:solidFill>
                          <a:schemeClr val="tx1"/>
                        </a:solidFill>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up>
                        </m:sSup>
                      </m:num>
                      <m:den>
                        <m:r>
                          <a:rPr lang="en-US" sz="2400" i="1">
                            <a:latin typeface="Cambria Math" panose="02040503050406030204" pitchFamily="18" charset="0"/>
                          </a:rPr>
                          <m:t>1+</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up>
                        </m:sSup>
                      </m:den>
                    </m:f>
                  </m:oMath>
                </a14:m>
                <a:endParaRPr lang="en-US" sz="2400" dirty="0">
                  <a:solidFill>
                    <a:srgbClr val="FF0000"/>
                  </a:solidFill>
                </a:endParaRPr>
              </a:p>
              <a:p>
                <a:endParaRPr lang="en-US" sz="2400" dirty="0"/>
              </a:p>
            </p:txBody>
          </p:sp>
        </mc:Choice>
        <mc:Fallback xmlns="">
          <p:sp>
            <p:nvSpPr>
              <p:cNvPr id="11" name="TextBox 10">
                <a:extLst>
                  <a:ext uri="{FF2B5EF4-FFF2-40B4-BE49-F238E27FC236}">
                    <a16:creationId xmlns:a16="http://schemas.microsoft.com/office/drawing/2014/main" id="{E6EFCBFC-83BB-3943-BA9F-C6E812A3344B}"/>
                  </a:ext>
                </a:extLst>
              </p:cNvPr>
              <p:cNvSpPr txBox="1">
                <a:spLocks noRot="1" noChangeAspect="1" noMove="1" noResize="1" noEditPoints="1" noAdjustHandles="1" noChangeArrowheads="1" noChangeShapeType="1" noTextEdit="1"/>
              </p:cNvSpPr>
              <p:nvPr/>
            </p:nvSpPr>
            <p:spPr>
              <a:xfrm>
                <a:off x="2575148" y="3277658"/>
                <a:ext cx="6775554" cy="1155188"/>
              </a:xfrm>
              <a:prstGeom prst="rect">
                <a:avLst/>
              </a:prstGeom>
              <a:blipFill>
                <a:blip r:embed="rId8"/>
                <a:stretch>
                  <a:fillRect l="-13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A9A6365-E21E-DF49-9264-F252DFDD00EF}"/>
                  </a:ext>
                </a:extLst>
              </p:cNvPr>
              <p:cNvSpPr txBox="1"/>
              <p:nvPr/>
            </p:nvSpPr>
            <p:spPr>
              <a:xfrm>
                <a:off x="2575148" y="4678060"/>
                <a:ext cx="9267082" cy="1274451"/>
              </a:xfrm>
              <a:prstGeom prst="rect">
                <a:avLst/>
              </a:prstGeom>
              <a:noFill/>
            </p:spPr>
            <p:txBody>
              <a:bodyPr wrap="square">
                <a:spAutoFit/>
              </a:bodyPr>
              <a:lstStyle/>
              <a:p>
                <a:r>
                  <a:rPr lang="en-US" sz="2400" dirty="0">
                    <a:latin typeface="Futura Medium" panose="020B0602020204020303" pitchFamily="34" charset="-79"/>
                    <a:cs typeface="Futura Medium" panose="020B0602020204020303" pitchFamily="34" charset="-79"/>
                  </a:rPr>
                  <a:t>A product of 2PLs:  </a:t>
                </a:r>
                <a:endParaRPr lang="en-US" sz="2400" b="0" i="0" dirty="0">
                  <a:solidFill>
                    <a:schemeClr val="tx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b="0" i="0" smtClean="0">
                          <a:solidFill>
                            <a:schemeClr val="tx1"/>
                          </a:solidFill>
                          <a:latin typeface="Cambria Math" panose="02040503050406030204" pitchFamily="18" charset="0"/>
                        </a:rPr>
                        <m:t> </m:t>
                      </m:r>
                      <m:r>
                        <a:rPr lang="en-US" sz="2400" i="1" smtClean="0">
                          <a:solidFill>
                            <a:schemeClr val="tx1"/>
                          </a:solidFill>
                          <a:latin typeface="Cambria Math" panose="02040503050406030204" pitchFamily="18" charset="0"/>
                        </a:rPr>
                        <m:t>𝑃</m:t>
                      </m:r>
                      <m:d>
                        <m:dPr>
                          <m:ctrlPr>
                            <a:rPr lang="en-US" sz="2400" i="1">
                              <a:solidFill>
                                <a:schemeClr val="tx1"/>
                              </a:solidFill>
                              <a:latin typeface="Cambria Math" panose="02040503050406030204" pitchFamily="18" charset="0"/>
                            </a:rPr>
                          </m:ctrlPr>
                        </m:dPr>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𝑌</m:t>
                              </m:r>
                            </m:e>
                            <m:sub>
                              <m:r>
                                <a:rPr lang="en-US" sz="2400" i="1">
                                  <a:solidFill>
                                    <a:schemeClr val="tx1"/>
                                  </a:solidFill>
                                  <a:latin typeface="Cambria Math" panose="02040503050406030204" pitchFamily="18" charset="0"/>
                                </a:rPr>
                                <m:t>𝑖𝑗</m:t>
                              </m:r>
                            </m:sub>
                          </m:sSub>
                          <m:r>
                            <a:rPr lang="en-US" sz="2400" i="1">
                              <a:solidFill>
                                <a:schemeClr val="tx1"/>
                              </a:solidFill>
                              <a:latin typeface="Cambria Math" panose="02040503050406030204" pitchFamily="18" charset="0"/>
                            </a:rPr>
                            <m:t>=1</m:t>
                          </m:r>
                        </m:e>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𝜃</m:t>
                              </m:r>
                            </m:e>
                            <m:sub>
                              <m:r>
                                <a:rPr lang="en-US" sz="2400" i="1">
                                  <a:solidFill>
                                    <a:schemeClr val="tx1"/>
                                  </a:solidFill>
                                  <a:latin typeface="Cambria Math" panose="02040503050406030204" pitchFamily="18" charset="0"/>
                                </a:rPr>
                                <m:t>𝑖</m:t>
                              </m:r>
                              <m:r>
                                <a:rPr lang="en-US" sz="2400" i="1">
                                  <a:solidFill>
                                    <a:schemeClr val="tx1"/>
                                  </a:solidFill>
                                  <a:latin typeface="Cambria Math" panose="02040503050406030204" pitchFamily="18" charset="0"/>
                                </a:rPr>
                                <m:t> </m:t>
                              </m:r>
                            </m:sub>
                          </m:sSub>
                        </m:e>
                      </m:d>
                      <m:r>
                        <a:rPr lang="en-US" sz="2400" i="1">
                          <a:solidFill>
                            <a:schemeClr val="tx1"/>
                          </a:solidFill>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up>
                          </m:sSup>
                        </m:num>
                        <m:den>
                          <m:r>
                            <a:rPr lang="en-US" sz="2400" i="1">
                              <a:latin typeface="Cambria Math" panose="02040503050406030204" pitchFamily="18" charset="0"/>
                            </a:rPr>
                            <m:t>1+</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i="1">
                                      <a:latin typeface="Cambria Math" panose="02040503050406030204" pitchFamily="18" charset="0"/>
                                    </a:rPr>
                                    <m:t>1</m:t>
                                  </m:r>
                                </m:sub>
                              </m:sSub>
                              <m:r>
                                <a:rPr lang="en-US" sz="2400" i="1">
                                  <a:latin typeface="Cambria Math" panose="02040503050406030204" pitchFamily="18" charset="0"/>
                                </a:rPr>
                                <m:t>)</m:t>
                              </m:r>
                            </m:sup>
                          </m:sSup>
                        </m:den>
                      </m:f>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b="0" i="1" smtClean="0">
                                      <a:latin typeface="Cambria Math" panose="02040503050406030204" pitchFamily="18" charset="0"/>
                                    </a:rPr>
                                    <m:t>𝑛</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b="0" i="1" smtClean="0">
                                      <a:latin typeface="Cambria Math" panose="02040503050406030204" pitchFamily="18" charset="0"/>
                                    </a:rPr>
                                    <m:t>𝑛</m:t>
                                  </m:r>
                                </m:sub>
                              </m:sSub>
                              <m:r>
                                <a:rPr lang="en-US" sz="2400" i="1">
                                  <a:latin typeface="Cambria Math" panose="02040503050406030204" pitchFamily="18" charset="0"/>
                                </a:rPr>
                                <m:t>)</m:t>
                              </m:r>
                            </m:sup>
                          </m:sSup>
                        </m:num>
                        <m:den>
                          <m:r>
                            <a:rPr lang="en-US" sz="2400" i="1">
                              <a:latin typeface="Cambria Math" panose="02040503050406030204" pitchFamily="18" charset="0"/>
                            </a:rPr>
                            <m:t>1+</m:t>
                          </m:r>
                          <m:sSup>
                            <m:sSupPr>
                              <m:ctrlPr>
                                <a:rPr lang="en-US" sz="2400" i="1">
                                  <a:latin typeface="Cambria Math" panose="02040503050406030204" pitchFamily="18" charset="0"/>
                                </a:rPr>
                              </m:ctrlPr>
                            </m:sSupPr>
                            <m:e>
                              <m:r>
                                <a:rPr lang="en-US" sz="2400" i="1">
                                  <a:latin typeface="Cambria Math" panose="02040503050406030204" pitchFamily="18" charset="0"/>
                                </a:rPr>
                                <m:t>𝑒</m:t>
                              </m:r>
                            </m:e>
                            <m:sup>
                              <m:sSub>
                                <m:sSubPr>
                                  <m:ctrlPr>
                                    <a:rPr lang="en-US" sz="2400" i="1">
                                      <a:latin typeface="Cambria Math" panose="02040503050406030204" pitchFamily="18" charset="0"/>
                                    </a:rPr>
                                  </m:ctrlPr>
                                </m:sSubPr>
                                <m:e>
                                  <m:r>
                                    <a:rPr lang="en-US" sz="2400" i="1">
                                      <a:latin typeface="Cambria Math" panose="02040503050406030204" pitchFamily="18" charset="0"/>
                                    </a:rPr>
                                    <m:t>𝑎</m:t>
                                  </m:r>
                                </m:e>
                                <m:sub>
                                  <m:r>
                                    <a:rPr lang="en-US" sz="2400" i="1">
                                      <a:latin typeface="Cambria Math" panose="02040503050406030204" pitchFamily="18" charset="0"/>
                                    </a:rPr>
                                    <m:t>𝑗</m:t>
                                  </m:r>
                                  <m:r>
                                    <a:rPr lang="en-US" sz="2400" b="0" i="1" smtClean="0">
                                      <a:latin typeface="Cambria Math" panose="02040503050406030204" pitchFamily="18" charset="0"/>
                                    </a:rPr>
                                    <m:t>𝑛</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𝜃</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smtClean="0">
                                      <a:latin typeface="Cambria Math" panose="02040503050406030204" pitchFamily="18" charset="0"/>
                                    </a:rPr>
                                  </m:ctrlPr>
                                </m:sSubPr>
                                <m:e>
                                  <m:r>
                                    <a:rPr lang="en-US" sz="2400" i="1">
                                      <a:latin typeface="Cambria Math" panose="02040503050406030204" pitchFamily="18" charset="0"/>
                                    </a:rPr>
                                    <m:t>𝑏</m:t>
                                  </m:r>
                                </m:e>
                                <m:sub>
                                  <m:r>
                                    <a:rPr lang="en-US" sz="2400" i="1">
                                      <a:latin typeface="Cambria Math" panose="02040503050406030204" pitchFamily="18" charset="0"/>
                                    </a:rPr>
                                    <m:t>𝑗</m:t>
                                  </m:r>
                                  <m:r>
                                    <a:rPr lang="en-US" sz="2400" b="0" i="1" smtClean="0">
                                      <a:latin typeface="Cambria Math" panose="02040503050406030204" pitchFamily="18" charset="0"/>
                                    </a:rPr>
                                    <m:t>𝑛</m:t>
                                  </m:r>
                                </m:sub>
                              </m:sSub>
                              <m:r>
                                <a:rPr lang="en-US" sz="2400" i="1">
                                  <a:latin typeface="Cambria Math" panose="02040503050406030204" pitchFamily="18" charset="0"/>
                                </a:rPr>
                                <m:t>)</m:t>
                              </m:r>
                            </m:sup>
                          </m:sSup>
                        </m:den>
                      </m:f>
                    </m:oMath>
                  </m:oMathPara>
                </a14:m>
                <a:endParaRPr lang="en-US" sz="2400" dirty="0"/>
              </a:p>
            </p:txBody>
          </p:sp>
        </mc:Choice>
        <mc:Fallback xmlns="">
          <p:sp>
            <p:nvSpPr>
              <p:cNvPr id="13" name="TextBox 12">
                <a:extLst>
                  <a:ext uri="{FF2B5EF4-FFF2-40B4-BE49-F238E27FC236}">
                    <a16:creationId xmlns:a16="http://schemas.microsoft.com/office/drawing/2014/main" id="{0A9A6365-E21E-DF49-9264-F252DFDD00EF}"/>
                  </a:ext>
                </a:extLst>
              </p:cNvPr>
              <p:cNvSpPr txBox="1">
                <a:spLocks noRot="1" noChangeAspect="1" noMove="1" noResize="1" noEditPoints="1" noAdjustHandles="1" noChangeArrowheads="1" noChangeShapeType="1" noTextEdit="1"/>
              </p:cNvSpPr>
              <p:nvPr/>
            </p:nvSpPr>
            <p:spPr>
              <a:xfrm>
                <a:off x="2575148" y="4678060"/>
                <a:ext cx="9267082" cy="1274451"/>
              </a:xfrm>
              <a:prstGeom prst="rect">
                <a:avLst/>
              </a:prstGeom>
              <a:blipFill>
                <a:blip r:embed="rId9"/>
                <a:stretch>
                  <a:fillRect l="-958" t="-3960" b="-3960"/>
                </a:stretch>
              </a:blipFill>
            </p:spPr>
            <p:txBody>
              <a:bodyPr/>
              <a:lstStyle/>
              <a:p>
                <a:r>
                  <a:rPr lang="en-US">
                    <a:noFill/>
                  </a:rPr>
                  <a:t> </a:t>
                </a:r>
              </a:p>
            </p:txBody>
          </p:sp>
        </mc:Fallback>
      </mc:AlternateContent>
      <p:sp>
        <p:nvSpPr>
          <p:cNvPr id="14" name="TextBox 13">
            <a:extLst>
              <a:ext uri="{FF2B5EF4-FFF2-40B4-BE49-F238E27FC236}">
                <a16:creationId xmlns:a16="http://schemas.microsoft.com/office/drawing/2014/main" id="{0CEC70DF-86C5-934C-86A0-5A821A22B558}"/>
              </a:ext>
            </a:extLst>
          </p:cNvPr>
          <p:cNvSpPr txBox="1"/>
          <p:nvPr/>
        </p:nvSpPr>
        <p:spPr>
          <a:xfrm>
            <a:off x="282961" y="6373132"/>
            <a:ext cx="10973590" cy="400110"/>
          </a:xfrm>
          <a:prstGeom prst="rect">
            <a:avLst/>
          </a:prstGeom>
          <a:noFill/>
        </p:spPr>
        <p:txBody>
          <a:bodyPr wrap="square" rtlCol="0">
            <a:spAutoFit/>
          </a:bodyPr>
          <a:lstStyle/>
          <a:p>
            <a:pPr marL="457200" indent="-457200">
              <a:buAutoNum type="arabicPeriod"/>
            </a:pPr>
            <a:r>
              <a:rPr lang="en-US" dirty="0"/>
              <a:t>Lord, 1975; Bolt &amp; Lee, 2018; Bolt &amp; Liao, 2022</a:t>
            </a:r>
            <a:r>
              <a:rPr lang="en-US" sz="2000" dirty="0">
                <a:effectLst/>
              </a:rPr>
              <a:t> </a:t>
            </a:r>
            <a:endParaRPr lang="en-US" sz="2000" dirty="0"/>
          </a:p>
        </p:txBody>
      </p:sp>
    </p:spTree>
    <p:extLst>
      <p:ext uri="{BB962C8B-B14F-4D97-AF65-F5344CB8AC3E}">
        <p14:creationId xmlns:p14="http://schemas.microsoft.com/office/powerpoint/2010/main" val="292855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par>
                                <p:cTn id="16" presetID="3" presetClass="entr" presetSubtype="1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11"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Diagram 3">
                <a:extLst>
                  <a:ext uri="{FF2B5EF4-FFF2-40B4-BE49-F238E27FC236}">
                    <a16:creationId xmlns:a16="http://schemas.microsoft.com/office/drawing/2014/main" id="{E065C0F9-EB45-074C-9657-F32CC850BA74}"/>
                  </a:ext>
                </a:extLst>
              </p:cNvPr>
              <p:cNvGraphicFramePr/>
              <p:nvPr>
                <p:extLst>
                  <p:ext uri="{D42A27DB-BD31-4B8C-83A1-F6EECF244321}">
                    <p14:modId xmlns:p14="http://schemas.microsoft.com/office/powerpoint/2010/main" val="916439915"/>
                  </p:ext>
                </p:extLst>
              </p:nvPr>
            </p:nvGraphicFramePr>
            <p:xfrm>
              <a:off x="575703" y="1368756"/>
              <a:ext cx="1114857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4" name="Diagram 3">
                <a:extLst>
                  <a:ext uri="{FF2B5EF4-FFF2-40B4-BE49-F238E27FC236}">
                    <a16:creationId xmlns:a16="http://schemas.microsoft.com/office/drawing/2014/main" id="{E065C0F9-EB45-074C-9657-F32CC850BA74}"/>
                  </a:ext>
                </a:extLst>
              </p:cNvPr>
              <p:cNvGraphicFramePr/>
              <p:nvPr>
                <p:extLst>
                  <p:ext uri="{D42A27DB-BD31-4B8C-83A1-F6EECF244321}">
                    <p14:modId xmlns:p14="http://schemas.microsoft.com/office/powerpoint/2010/main" val="916439915"/>
                  </p:ext>
                </p:extLst>
              </p:nvPr>
            </p:nvGraphicFramePr>
            <p:xfrm>
              <a:off x="575703" y="1368756"/>
              <a:ext cx="11148572" cy="5418667"/>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pic>
        <p:nvPicPr>
          <p:cNvPr id="6" name="Picture 5" descr="Logo&#10;&#10;Description automatically generated">
            <a:extLst>
              <a:ext uri="{FF2B5EF4-FFF2-40B4-BE49-F238E27FC236}">
                <a16:creationId xmlns:a16="http://schemas.microsoft.com/office/drawing/2014/main" id="{AD5BC4CB-D093-064E-9C9C-BFE49A9DDD03}"/>
              </a:ext>
            </a:extLst>
          </p:cNvPr>
          <p:cNvPicPr>
            <a:picLocks noChangeAspect="1"/>
          </p:cNvPicPr>
          <p:nvPr/>
        </p:nvPicPr>
        <p:blipFill>
          <a:blip r:embed="rId9"/>
          <a:stretch>
            <a:fillRect/>
          </a:stretch>
        </p:blipFill>
        <p:spPr>
          <a:xfrm>
            <a:off x="11256551" y="21772"/>
            <a:ext cx="935449" cy="935449"/>
          </a:xfrm>
          <a:prstGeom prst="rect">
            <a:avLst/>
          </a:prstGeom>
        </p:spPr>
      </p:pic>
      <p:sp>
        <p:nvSpPr>
          <p:cNvPr id="10" name="TextBox 9">
            <a:extLst>
              <a:ext uri="{FF2B5EF4-FFF2-40B4-BE49-F238E27FC236}">
                <a16:creationId xmlns:a16="http://schemas.microsoft.com/office/drawing/2014/main" id="{366A33DD-3CF8-5945-9657-F80B241B406E}"/>
              </a:ext>
            </a:extLst>
          </p:cNvPr>
          <p:cNvSpPr txBox="1"/>
          <p:nvPr/>
        </p:nvSpPr>
        <p:spPr>
          <a:xfrm>
            <a:off x="800425" y="2413596"/>
            <a:ext cx="2302539" cy="830997"/>
          </a:xfrm>
          <a:prstGeom prst="rect">
            <a:avLst/>
          </a:prstGeom>
          <a:noFill/>
        </p:spPr>
        <p:txBody>
          <a:bodyPr wrap="square" rtlCol="0">
            <a:spAutoFit/>
          </a:bodyPr>
          <a:lstStyle/>
          <a:p>
            <a:r>
              <a:rPr lang="en-US" sz="2400" b="1" dirty="0">
                <a:solidFill>
                  <a:schemeClr val="accent5">
                    <a:lumMod val="75000"/>
                  </a:schemeClr>
                </a:solidFill>
                <a:latin typeface="Futura" panose="020B0602020204020303" pitchFamily="34" charset="-79"/>
                <a:cs typeface="Futura" panose="020B0602020204020303" pitchFamily="34" charset="-79"/>
              </a:rPr>
              <a:t>An Exposure Component</a:t>
            </a:r>
          </a:p>
        </p:txBody>
      </p:sp>
      <p:sp>
        <p:nvSpPr>
          <p:cNvPr id="11" name="TextBox 10">
            <a:extLst>
              <a:ext uri="{FF2B5EF4-FFF2-40B4-BE49-F238E27FC236}">
                <a16:creationId xmlns:a16="http://schemas.microsoft.com/office/drawing/2014/main" id="{826A09AD-7A27-B54C-8DA0-A58C7CB2B832}"/>
              </a:ext>
            </a:extLst>
          </p:cNvPr>
          <p:cNvSpPr txBox="1"/>
          <p:nvPr/>
        </p:nvSpPr>
        <p:spPr>
          <a:xfrm>
            <a:off x="9987112" y="2406011"/>
            <a:ext cx="2068643" cy="830997"/>
          </a:xfrm>
          <a:prstGeom prst="rect">
            <a:avLst/>
          </a:prstGeom>
          <a:noFill/>
        </p:spPr>
        <p:txBody>
          <a:bodyPr wrap="square" rtlCol="0">
            <a:spAutoFit/>
          </a:bodyPr>
          <a:lstStyle/>
          <a:p>
            <a:r>
              <a:rPr lang="en-US" sz="2400" b="1" dirty="0">
                <a:solidFill>
                  <a:schemeClr val="accent5">
                    <a:lumMod val="75000"/>
                  </a:schemeClr>
                </a:solidFill>
                <a:latin typeface="Futura" panose="020B0602020204020303" pitchFamily="34" charset="-79"/>
                <a:cs typeface="Futura" panose="020B0602020204020303" pitchFamily="34" charset="-79"/>
              </a:rPr>
              <a:t>A Memory Component</a:t>
            </a:r>
          </a:p>
        </p:txBody>
      </p:sp>
      <p:sp>
        <p:nvSpPr>
          <p:cNvPr id="12" name="Title 1">
            <a:extLst>
              <a:ext uri="{FF2B5EF4-FFF2-40B4-BE49-F238E27FC236}">
                <a16:creationId xmlns:a16="http://schemas.microsoft.com/office/drawing/2014/main" id="{6C1434F7-997B-564A-B41E-BBD456BEE726}"/>
              </a:ext>
            </a:extLst>
          </p:cNvPr>
          <p:cNvSpPr txBox="1">
            <a:spLocks/>
          </p:cNvSpPr>
          <p:nvPr/>
        </p:nvSpPr>
        <p:spPr>
          <a:xfrm>
            <a:off x="987489" y="115547"/>
            <a:ext cx="10325000" cy="1253209"/>
          </a:xfrm>
          <a:prstGeom prst="rect">
            <a:avLst/>
          </a:prstGeom>
        </p:spPr>
        <p:txBody>
          <a:bodyPr vert="horz" lIns="91440" tIns="45720" rIns="91440" bIns="45720" rtlCol="0" anchor="b" anchorCtr="0">
            <a:normAutofit fontScale="82500" lnSpcReduction="10000"/>
          </a:bodyPr>
          <a:lst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a:lstStyle>
          <a:p>
            <a:pPr algn="ctr"/>
            <a:r>
              <a:rPr lang="en-US" dirty="0">
                <a:latin typeface="Futura Medium" panose="020B0602020204020303" pitchFamily="34" charset="-79"/>
                <a:cs typeface="Futura Medium" panose="020B0602020204020303" pitchFamily="34" charset="-79"/>
              </a:rPr>
              <a:t>What Induces Such Scale Shrinkage in ART? </a:t>
            </a:r>
          </a:p>
          <a:p>
            <a:pPr algn="ctr"/>
            <a:r>
              <a:rPr lang="en-US" dirty="0">
                <a:latin typeface="Futura Medium" panose="020B0602020204020303" pitchFamily="34" charset="-79"/>
                <a:cs typeface="Futura Medium" panose="020B0602020204020303" pitchFamily="34" charset="-79"/>
              </a:rPr>
              <a:t>Theory of Two Conjunctively Interacting Response Components </a:t>
            </a:r>
          </a:p>
          <a:p>
            <a:pPr algn="ctr"/>
            <a:r>
              <a:rPr lang="en-US" dirty="0">
                <a:latin typeface="Futura Medium" panose="020B0602020204020303" pitchFamily="34" charset="-79"/>
                <a:cs typeface="Futura Medium" panose="020B0602020204020303" pitchFamily="34" charset="-79"/>
              </a:rPr>
              <a:t>(An Exposure Component &amp; A Memory Component)</a:t>
            </a:r>
          </a:p>
        </p:txBody>
      </p:sp>
    </p:spTree>
    <p:extLst>
      <p:ext uri="{BB962C8B-B14F-4D97-AF65-F5344CB8AC3E}">
        <p14:creationId xmlns:p14="http://schemas.microsoft.com/office/powerpoint/2010/main" val="288401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Diagram 3">
                <a:extLst>
                  <a:ext uri="{FF2B5EF4-FFF2-40B4-BE49-F238E27FC236}">
                    <a16:creationId xmlns:a16="http://schemas.microsoft.com/office/drawing/2014/main" id="{E065C0F9-EB45-074C-9657-F32CC850BA74}"/>
                  </a:ext>
                </a:extLst>
              </p:cNvPr>
              <p:cNvGraphicFramePr/>
              <p:nvPr/>
            </p:nvGraphicFramePr>
            <p:xfrm>
              <a:off x="575703" y="1368756"/>
              <a:ext cx="1114857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4" name="Diagram 3">
                <a:extLst>
                  <a:ext uri="{FF2B5EF4-FFF2-40B4-BE49-F238E27FC236}">
                    <a16:creationId xmlns:a16="http://schemas.microsoft.com/office/drawing/2014/main" id="{E065C0F9-EB45-074C-9657-F32CC850BA74}"/>
                  </a:ext>
                </a:extLst>
              </p:cNvPr>
              <p:cNvGraphicFramePr/>
              <p:nvPr/>
            </p:nvGraphicFramePr>
            <p:xfrm>
              <a:off x="575703" y="1368756"/>
              <a:ext cx="11148572" cy="5418667"/>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pic>
        <p:nvPicPr>
          <p:cNvPr id="6" name="Picture 5" descr="Logo&#10;&#10;Description automatically generated">
            <a:extLst>
              <a:ext uri="{FF2B5EF4-FFF2-40B4-BE49-F238E27FC236}">
                <a16:creationId xmlns:a16="http://schemas.microsoft.com/office/drawing/2014/main" id="{AD5BC4CB-D093-064E-9C9C-BFE49A9DDD03}"/>
              </a:ext>
            </a:extLst>
          </p:cNvPr>
          <p:cNvPicPr>
            <a:picLocks noChangeAspect="1"/>
          </p:cNvPicPr>
          <p:nvPr/>
        </p:nvPicPr>
        <p:blipFill>
          <a:blip r:embed="rId9"/>
          <a:stretch>
            <a:fillRect/>
          </a:stretch>
        </p:blipFill>
        <p:spPr>
          <a:xfrm>
            <a:off x="11256551" y="21772"/>
            <a:ext cx="935449" cy="935449"/>
          </a:xfrm>
          <a:prstGeom prst="rect">
            <a:avLst/>
          </a:prstGeom>
        </p:spPr>
      </p:pic>
      <p:sp>
        <p:nvSpPr>
          <p:cNvPr id="10" name="TextBox 9">
            <a:extLst>
              <a:ext uri="{FF2B5EF4-FFF2-40B4-BE49-F238E27FC236}">
                <a16:creationId xmlns:a16="http://schemas.microsoft.com/office/drawing/2014/main" id="{366A33DD-3CF8-5945-9657-F80B241B406E}"/>
              </a:ext>
            </a:extLst>
          </p:cNvPr>
          <p:cNvSpPr txBox="1"/>
          <p:nvPr/>
        </p:nvSpPr>
        <p:spPr>
          <a:xfrm>
            <a:off x="800425" y="2413596"/>
            <a:ext cx="2302539" cy="830997"/>
          </a:xfrm>
          <a:prstGeom prst="rect">
            <a:avLst/>
          </a:prstGeom>
          <a:noFill/>
        </p:spPr>
        <p:txBody>
          <a:bodyPr wrap="square" rtlCol="0">
            <a:spAutoFit/>
          </a:bodyPr>
          <a:lstStyle/>
          <a:p>
            <a:r>
              <a:rPr lang="en-US" sz="2400" b="1" dirty="0">
                <a:solidFill>
                  <a:schemeClr val="accent5">
                    <a:lumMod val="75000"/>
                  </a:schemeClr>
                </a:solidFill>
                <a:latin typeface="Futura" panose="020B0602020204020303" pitchFamily="34" charset="-79"/>
                <a:cs typeface="Futura" panose="020B0602020204020303" pitchFamily="34" charset="-79"/>
              </a:rPr>
              <a:t>An Exposure Component</a:t>
            </a:r>
          </a:p>
        </p:txBody>
      </p:sp>
      <p:sp>
        <p:nvSpPr>
          <p:cNvPr id="11" name="TextBox 10">
            <a:extLst>
              <a:ext uri="{FF2B5EF4-FFF2-40B4-BE49-F238E27FC236}">
                <a16:creationId xmlns:a16="http://schemas.microsoft.com/office/drawing/2014/main" id="{826A09AD-7A27-B54C-8DA0-A58C7CB2B832}"/>
              </a:ext>
            </a:extLst>
          </p:cNvPr>
          <p:cNvSpPr txBox="1"/>
          <p:nvPr/>
        </p:nvSpPr>
        <p:spPr>
          <a:xfrm>
            <a:off x="9987112" y="2406011"/>
            <a:ext cx="2068643" cy="830997"/>
          </a:xfrm>
          <a:prstGeom prst="rect">
            <a:avLst/>
          </a:prstGeom>
          <a:noFill/>
        </p:spPr>
        <p:txBody>
          <a:bodyPr wrap="square" rtlCol="0">
            <a:spAutoFit/>
          </a:bodyPr>
          <a:lstStyle/>
          <a:p>
            <a:r>
              <a:rPr lang="en-US" sz="2400" b="1" dirty="0">
                <a:solidFill>
                  <a:schemeClr val="accent5">
                    <a:lumMod val="75000"/>
                  </a:schemeClr>
                </a:solidFill>
                <a:latin typeface="Futura" panose="020B0602020204020303" pitchFamily="34" charset="-79"/>
                <a:cs typeface="Futura" panose="020B0602020204020303" pitchFamily="34" charset="-79"/>
              </a:rPr>
              <a:t>A Memory Component</a:t>
            </a:r>
          </a:p>
        </p:txBody>
      </p:sp>
      <p:sp>
        <p:nvSpPr>
          <p:cNvPr id="12" name="Title 1">
            <a:extLst>
              <a:ext uri="{FF2B5EF4-FFF2-40B4-BE49-F238E27FC236}">
                <a16:creationId xmlns:a16="http://schemas.microsoft.com/office/drawing/2014/main" id="{6C1434F7-997B-564A-B41E-BBD456BEE726}"/>
              </a:ext>
            </a:extLst>
          </p:cNvPr>
          <p:cNvSpPr txBox="1">
            <a:spLocks/>
          </p:cNvSpPr>
          <p:nvPr/>
        </p:nvSpPr>
        <p:spPr>
          <a:xfrm>
            <a:off x="987489" y="115547"/>
            <a:ext cx="10325000" cy="1253209"/>
          </a:xfrm>
          <a:prstGeom prst="rect">
            <a:avLst/>
          </a:prstGeom>
        </p:spPr>
        <p:txBody>
          <a:bodyPr vert="horz" lIns="91440" tIns="45720" rIns="91440" bIns="45720" rtlCol="0" anchor="b" anchorCtr="0">
            <a:normAutofit fontScale="82500" lnSpcReduction="10000"/>
          </a:bodyPr>
          <a:lst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a:lstStyle>
          <a:p>
            <a:pPr algn="ctr"/>
            <a:r>
              <a:rPr lang="en-US" dirty="0">
                <a:latin typeface="Futura Medium" panose="020B0602020204020303" pitchFamily="34" charset="-79"/>
                <a:cs typeface="Futura Medium" panose="020B0602020204020303" pitchFamily="34" charset="-79"/>
              </a:rPr>
              <a:t>What Induces Such Scale Shrinkage in ART? </a:t>
            </a:r>
          </a:p>
          <a:p>
            <a:pPr algn="ctr"/>
            <a:r>
              <a:rPr lang="en-US" dirty="0">
                <a:latin typeface="Futura Medium" panose="020B0602020204020303" pitchFamily="34" charset="-79"/>
                <a:cs typeface="Futura Medium" panose="020B0602020204020303" pitchFamily="34" charset="-79"/>
              </a:rPr>
              <a:t>Theory of Two Conjunctively Interacting Response Components </a:t>
            </a:r>
          </a:p>
          <a:p>
            <a:pPr algn="ctr"/>
            <a:r>
              <a:rPr lang="en-US" dirty="0">
                <a:latin typeface="Futura Medium" panose="020B0602020204020303" pitchFamily="34" charset="-79"/>
                <a:cs typeface="Futura Medium" panose="020B0602020204020303" pitchFamily="34" charset="-79"/>
              </a:rPr>
              <a:t>(An Exposure Component &amp; A Memory Component)</a:t>
            </a:r>
          </a:p>
        </p:txBody>
      </p:sp>
      <mc:AlternateContent xmlns:mc="http://schemas.openxmlformats.org/markup-compatibility/2006">
        <mc:Choice xmlns:a14="http://schemas.microsoft.com/office/drawing/2010/main" Requires="a14">
          <p:sp>
            <p:nvSpPr>
              <p:cNvPr id="7" name="Rectangle 6">
                <a:extLst>
                  <a:ext uri="{FF2B5EF4-FFF2-40B4-BE49-F238E27FC236}">
                    <a16:creationId xmlns:a16="http://schemas.microsoft.com/office/drawing/2014/main" id="{12CD8344-3AF5-674A-BE4E-93F04F0D1751}"/>
                  </a:ext>
                </a:extLst>
              </p:cNvPr>
              <p:cNvSpPr/>
              <p:nvPr/>
            </p:nvSpPr>
            <p:spPr>
              <a:xfrm>
                <a:off x="822424" y="5265350"/>
                <a:ext cx="5516851" cy="15220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spcAft>
                    <a:spcPts val="600"/>
                  </a:spcAft>
                </a:pPr>
                <a:r>
                  <a:rPr lang="en-US" sz="3200" dirty="0"/>
                  <a:t>          </a:t>
                </a:r>
                <a14:m>
                  <m:oMath xmlns:m="http://schemas.openxmlformats.org/officeDocument/2006/math">
                    <m:f>
                      <m:fPr>
                        <m:ctrlPr>
                          <a:rPr lang="en-US" sz="3200" i="1" smtClean="0">
                            <a:latin typeface="Cambria Math" panose="02040503050406030204" pitchFamily="18" charset="0"/>
                          </a:rPr>
                        </m:ctrlPr>
                      </m:fPr>
                      <m:num>
                        <m:sSup>
                          <m:sSupPr>
                            <m:ctrlPr>
                              <a:rPr lang="en-US" sz="3200" i="1">
                                <a:latin typeface="Cambria Math" panose="02040503050406030204" pitchFamily="18" charset="0"/>
                              </a:rPr>
                            </m:ctrlPr>
                          </m:sSupPr>
                          <m:e>
                            <m:r>
                              <a:rPr lang="en-US" sz="3200" i="1">
                                <a:latin typeface="Cambria Math" panose="02040503050406030204" pitchFamily="18" charset="0"/>
                              </a:rPr>
                              <m:t>𝑒</m:t>
                            </m:r>
                          </m:e>
                          <m:sup>
                            <m:sSub>
                              <m:sSubPr>
                                <m:ctrlPr>
                                  <a:rPr lang="en-US" sz="3200" i="1">
                                    <a:latin typeface="Cambria Math" panose="02040503050406030204" pitchFamily="18" charset="0"/>
                                  </a:rPr>
                                </m:ctrlPr>
                              </m:sSubPr>
                              <m:e>
                                <m:r>
                                  <a:rPr lang="en-US" sz="3200" i="1">
                                    <a:latin typeface="Cambria Math" panose="02040503050406030204" pitchFamily="18" charset="0"/>
                                  </a:rPr>
                                  <m:t>𝑎</m:t>
                                </m:r>
                              </m:e>
                              <m:sub>
                                <m:r>
                                  <a:rPr lang="en-US" sz="3200" i="1">
                                    <a:latin typeface="Cambria Math" panose="02040503050406030204" pitchFamily="18" charset="0"/>
                                  </a:rPr>
                                  <m:t>𝑗</m:t>
                                </m:r>
                                <m:r>
                                  <a:rPr lang="en-US" sz="3200" i="1">
                                    <a:latin typeface="Cambria Math" panose="02040503050406030204" pitchFamily="18" charset="0"/>
                                  </a:rPr>
                                  <m:t>1</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𝜃</m:t>
                                </m:r>
                              </m:e>
                              <m:sub>
                                <m:r>
                                  <a:rPr lang="en-US" sz="3200" i="1">
                                    <a:latin typeface="Cambria Math" panose="02040503050406030204" pitchFamily="18" charset="0"/>
                                  </a:rPr>
                                  <m:t>𝑖</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𝑗</m:t>
                                </m:r>
                                <m:r>
                                  <a:rPr lang="en-US" sz="3200" i="1">
                                    <a:latin typeface="Cambria Math" panose="02040503050406030204" pitchFamily="18" charset="0"/>
                                  </a:rPr>
                                  <m:t>1</m:t>
                                </m:r>
                              </m:sub>
                            </m:sSub>
                            <m:r>
                              <a:rPr lang="en-US" sz="3200" i="1">
                                <a:latin typeface="Cambria Math" panose="02040503050406030204" pitchFamily="18" charset="0"/>
                              </a:rPr>
                              <m:t>)</m:t>
                            </m:r>
                          </m:sup>
                        </m:sSup>
                      </m:num>
                      <m:den>
                        <m:r>
                          <a:rPr lang="en-US" sz="3200" i="1">
                            <a:latin typeface="Cambria Math" panose="02040503050406030204" pitchFamily="18" charset="0"/>
                          </a:rPr>
                          <m:t>1+</m:t>
                        </m:r>
                        <m:sSup>
                          <m:sSupPr>
                            <m:ctrlPr>
                              <a:rPr lang="en-US" sz="3200" i="1">
                                <a:latin typeface="Cambria Math" panose="02040503050406030204" pitchFamily="18" charset="0"/>
                              </a:rPr>
                            </m:ctrlPr>
                          </m:sSupPr>
                          <m:e>
                            <m:r>
                              <a:rPr lang="en-US" sz="3200" i="1">
                                <a:latin typeface="Cambria Math" panose="02040503050406030204" pitchFamily="18" charset="0"/>
                              </a:rPr>
                              <m:t>𝑒</m:t>
                            </m:r>
                          </m:e>
                          <m:sup>
                            <m:sSub>
                              <m:sSubPr>
                                <m:ctrlPr>
                                  <a:rPr lang="en-US" sz="3200" i="1">
                                    <a:latin typeface="Cambria Math" panose="02040503050406030204" pitchFamily="18" charset="0"/>
                                  </a:rPr>
                                </m:ctrlPr>
                              </m:sSubPr>
                              <m:e>
                                <m:r>
                                  <a:rPr lang="en-US" sz="3200" i="1">
                                    <a:latin typeface="Cambria Math" panose="02040503050406030204" pitchFamily="18" charset="0"/>
                                  </a:rPr>
                                  <m:t>𝑎</m:t>
                                </m:r>
                              </m:e>
                              <m:sub>
                                <m:r>
                                  <a:rPr lang="en-US" sz="3200" i="1">
                                    <a:latin typeface="Cambria Math" panose="02040503050406030204" pitchFamily="18" charset="0"/>
                                  </a:rPr>
                                  <m:t>𝑗</m:t>
                                </m:r>
                                <m:r>
                                  <a:rPr lang="en-US" sz="3200" i="1">
                                    <a:latin typeface="Cambria Math" panose="02040503050406030204" pitchFamily="18" charset="0"/>
                                  </a:rPr>
                                  <m:t>1</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𝜃</m:t>
                                </m:r>
                              </m:e>
                              <m:sub>
                                <m:r>
                                  <a:rPr lang="en-US" sz="3200" i="1">
                                    <a:latin typeface="Cambria Math" panose="02040503050406030204" pitchFamily="18" charset="0"/>
                                  </a:rPr>
                                  <m:t>𝑖</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𝑗</m:t>
                                </m:r>
                                <m:r>
                                  <a:rPr lang="en-US" sz="3200" i="1">
                                    <a:latin typeface="Cambria Math" panose="02040503050406030204" pitchFamily="18" charset="0"/>
                                  </a:rPr>
                                  <m:t>1</m:t>
                                </m:r>
                              </m:sub>
                            </m:sSub>
                            <m:r>
                              <a:rPr lang="en-US" sz="3200" i="1">
                                <a:latin typeface="Cambria Math" panose="02040503050406030204" pitchFamily="18" charset="0"/>
                              </a:rPr>
                              <m:t>)</m:t>
                            </m:r>
                          </m:sup>
                        </m:sSup>
                      </m:den>
                    </m:f>
                  </m:oMath>
                </a14:m>
                <a:r>
                  <a:rPr lang="en-US" dirty="0">
                    <a:effectLst/>
                  </a:rPr>
                  <a:t> </a:t>
                </a:r>
                <a:endParaRPr lang="en-US" dirty="0"/>
              </a:p>
            </p:txBody>
          </p:sp>
        </mc:Choice>
        <mc:Fallback>
          <p:sp>
            <p:nvSpPr>
              <p:cNvPr id="7" name="Rectangle 6">
                <a:extLst>
                  <a:ext uri="{FF2B5EF4-FFF2-40B4-BE49-F238E27FC236}">
                    <a16:creationId xmlns:a16="http://schemas.microsoft.com/office/drawing/2014/main" id="{12CD8344-3AF5-674A-BE4E-93F04F0D1751}"/>
                  </a:ext>
                </a:extLst>
              </p:cNvPr>
              <p:cNvSpPr>
                <a:spLocks noRot="1" noChangeAspect="1" noMove="1" noResize="1" noEditPoints="1" noAdjustHandles="1" noChangeArrowheads="1" noChangeShapeType="1" noTextEdit="1"/>
              </p:cNvSpPr>
              <p:nvPr/>
            </p:nvSpPr>
            <p:spPr>
              <a:xfrm>
                <a:off x="822424" y="5265350"/>
                <a:ext cx="5516851" cy="1522071"/>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CA51DAD2-E32C-9341-8685-8262B7FEA1FC}"/>
                  </a:ext>
                </a:extLst>
              </p:cNvPr>
              <p:cNvSpPr/>
              <p:nvPr/>
            </p:nvSpPr>
            <p:spPr>
              <a:xfrm>
                <a:off x="6562846" y="5265350"/>
                <a:ext cx="5516851" cy="15220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spcAft>
                    <a:spcPts val="600"/>
                  </a:spcAft>
                </a:pPr>
                <a14:m>
                  <m:oMath xmlns:m="http://schemas.openxmlformats.org/officeDocument/2006/math">
                    <m:r>
                      <a:rPr lang="en-US" sz="3200" b="0" i="1" smtClean="0">
                        <a:latin typeface="Cambria Math" panose="02040503050406030204" pitchFamily="18" charset="0"/>
                      </a:rPr>
                      <m:t>             </m:t>
                    </m:r>
                    <m:f>
                      <m:fPr>
                        <m:ctrlPr>
                          <a:rPr lang="en-US" sz="3200" i="1" smtClean="0">
                            <a:latin typeface="Cambria Math" panose="02040503050406030204" pitchFamily="18" charset="0"/>
                          </a:rPr>
                        </m:ctrlPr>
                      </m:fPr>
                      <m:num>
                        <m:sSup>
                          <m:sSupPr>
                            <m:ctrlPr>
                              <a:rPr lang="en-US" sz="3200" i="1">
                                <a:latin typeface="Cambria Math" panose="02040503050406030204" pitchFamily="18" charset="0"/>
                              </a:rPr>
                            </m:ctrlPr>
                          </m:sSupPr>
                          <m:e>
                            <m:r>
                              <a:rPr lang="en-US" sz="3200" i="1">
                                <a:latin typeface="Cambria Math" panose="02040503050406030204" pitchFamily="18" charset="0"/>
                              </a:rPr>
                              <m:t>𝑒</m:t>
                            </m:r>
                          </m:e>
                          <m:sup>
                            <m:sSub>
                              <m:sSubPr>
                                <m:ctrlPr>
                                  <a:rPr lang="en-US" sz="3200" i="1">
                                    <a:latin typeface="Cambria Math" panose="02040503050406030204" pitchFamily="18" charset="0"/>
                                  </a:rPr>
                                </m:ctrlPr>
                              </m:sSubPr>
                              <m:e>
                                <m:r>
                                  <a:rPr lang="en-US" sz="3200" i="1">
                                    <a:latin typeface="Cambria Math" panose="02040503050406030204" pitchFamily="18" charset="0"/>
                                  </a:rPr>
                                  <m:t>𝑎</m:t>
                                </m:r>
                              </m:e>
                              <m:sub>
                                <m:r>
                                  <a:rPr lang="en-US" sz="3200" i="1">
                                    <a:latin typeface="Cambria Math" panose="02040503050406030204" pitchFamily="18" charset="0"/>
                                  </a:rPr>
                                  <m:t>𝑗</m:t>
                                </m:r>
                                <m:r>
                                  <a:rPr lang="en-US" sz="3200" b="0" i="1" smtClean="0">
                                    <a:latin typeface="Cambria Math" panose="02040503050406030204" pitchFamily="18" charset="0"/>
                                  </a:rPr>
                                  <m:t>2</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𝜃</m:t>
                                </m:r>
                              </m:e>
                              <m:sub>
                                <m:r>
                                  <a:rPr lang="en-US" sz="3200" i="1">
                                    <a:latin typeface="Cambria Math" panose="02040503050406030204" pitchFamily="18" charset="0"/>
                                  </a:rPr>
                                  <m:t>𝑖</m:t>
                                </m:r>
                              </m:sub>
                            </m:sSub>
                            <m:r>
                              <a:rPr lang="en-US" sz="3200" i="1">
                                <a:latin typeface="Cambria Math" panose="02040503050406030204" pitchFamily="18" charset="0"/>
                              </a:rPr>
                              <m:t>−</m:t>
                            </m:r>
                            <m:sSub>
                              <m:sSubPr>
                                <m:ctrlPr>
                                  <a:rPr lang="en-US" sz="3200" i="1" smtClean="0">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𝑗</m:t>
                                </m:r>
                                <m:r>
                                  <a:rPr lang="en-US" sz="3200" b="0" i="1" smtClean="0">
                                    <a:latin typeface="Cambria Math" panose="02040503050406030204" pitchFamily="18" charset="0"/>
                                  </a:rPr>
                                  <m:t>2</m:t>
                                </m:r>
                              </m:sub>
                            </m:sSub>
                            <m:r>
                              <a:rPr lang="en-US" sz="3200" i="1">
                                <a:latin typeface="Cambria Math" panose="02040503050406030204" pitchFamily="18" charset="0"/>
                              </a:rPr>
                              <m:t>)</m:t>
                            </m:r>
                          </m:sup>
                        </m:sSup>
                      </m:num>
                      <m:den>
                        <m:r>
                          <a:rPr lang="en-US" sz="3200" i="1">
                            <a:latin typeface="Cambria Math" panose="02040503050406030204" pitchFamily="18" charset="0"/>
                          </a:rPr>
                          <m:t>1+</m:t>
                        </m:r>
                        <m:sSup>
                          <m:sSupPr>
                            <m:ctrlPr>
                              <a:rPr lang="en-US" sz="3200" i="1">
                                <a:latin typeface="Cambria Math" panose="02040503050406030204" pitchFamily="18" charset="0"/>
                              </a:rPr>
                            </m:ctrlPr>
                          </m:sSupPr>
                          <m:e>
                            <m:r>
                              <a:rPr lang="en-US" sz="3200" i="1">
                                <a:latin typeface="Cambria Math" panose="02040503050406030204" pitchFamily="18" charset="0"/>
                              </a:rPr>
                              <m:t>𝑒</m:t>
                            </m:r>
                          </m:e>
                          <m:sup>
                            <m:sSub>
                              <m:sSubPr>
                                <m:ctrlPr>
                                  <a:rPr lang="en-US" sz="3200" i="1">
                                    <a:latin typeface="Cambria Math" panose="02040503050406030204" pitchFamily="18" charset="0"/>
                                  </a:rPr>
                                </m:ctrlPr>
                              </m:sSubPr>
                              <m:e>
                                <m:r>
                                  <a:rPr lang="en-US" sz="3200" i="1">
                                    <a:latin typeface="Cambria Math" panose="02040503050406030204" pitchFamily="18" charset="0"/>
                                  </a:rPr>
                                  <m:t>𝑎</m:t>
                                </m:r>
                              </m:e>
                              <m:sub>
                                <m:r>
                                  <a:rPr lang="en-US" sz="3200" i="1">
                                    <a:latin typeface="Cambria Math" panose="02040503050406030204" pitchFamily="18" charset="0"/>
                                  </a:rPr>
                                  <m:t>𝑗</m:t>
                                </m:r>
                                <m:r>
                                  <a:rPr lang="en-US" sz="3200" b="0" i="1" smtClean="0">
                                    <a:latin typeface="Cambria Math" panose="02040503050406030204" pitchFamily="18" charset="0"/>
                                  </a:rPr>
                                  <m:t>2</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𝜃</m:t>
                                </m:r>
                              </m:e>
                              <m:sub>
                                <m:r>
                                  <a:rPr lang="en-US" sz="3200" i="1">
                                    <a:latin typeface="Cambria Math" panose="02040503050406030204" pitchFamily="18" charset="0"/>
                                  </a:rPr>
                                  <m:t>𝑖</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𝑗</m:t>
                                </m:r>
                                <m:r>
                                  <a:rPr lang="en-US" sz="3200" b="0" i="1" smtClean="0">
                                    <a:latin typeface="Cambria Math" panose="02040503050406030204" pitchFamily="18" charset="0"/>
                                  </a:rPr>
                                  <m:t>2</m:t>
                                </m:r>
                              </m:sub>
                            </m:sSub>
                            <m:r>
                              <a:rPr lang="en-US" sz="3200" i="1">
                                <a:latin typeface="Cambria Math" panose="02040503050406030204" pitchFamily="18" charset="0"/>
                              </a:rPr>
                              <m:t>)</m:t>
                            </m:r>
                          </m:sup>
                        </m:sSup>
                      </m:den>
                    </m:f>
                  </m:oMath>
                </a14:m>
                <a:r>
                  <a:rPr lang="en-US" dirty="0">
                    <a:effectLst/>
                  </a:rPr>
                  <a:t> </a:t>
                </a:r>
                <a:endParaRPr lang="en-US" dirty="0"/>
              </a:p>
            </p:txBody>
          </p:sp>
        </mc:Choice>
        <mc:Fallback>
          <p:sp>
            <p:nvSpPr>
              <p:cNvPr id="8" name="Rectangle 7">
                <a:extLst>
                  <a:ext uri="{FF2B5EF4-FFF2-40B4-BE49-F238E27FC236}">
                    <a16:creationId xmlns:a16="http://schemas.microsoft.com/office/drawing/2014/main" id="{CA51DAD2-E32C-9341-8685-8262B7FEA1FC}"/>
                  </a:ext>
                </a:extLst>
              </p:cNvPr>
              <p:cNvSpPr>
                <a:spLocks noRot="1" noChangeAspect="1" noMove="1" noResize="1" noEditPoints="1" noAdjustHandles="1" noChangeArrowheads="1" noChangeShapeType="1" noTextEdit="1"/>
              </p:cNvSpPr>
              <p:nvPr/>
            </p:nvSpPr>
            <p:spPr>
              <a:xfrm>
                <a:off x="6562846" y="5265350"/>
                <a:ext cx="5516851" cy="1522071"/>
              </a:xfrm>
              <a:prstGeom prst="rect">
                <a:avLst/>
              </a:prstGeom>
              <a:blipFill>
                <a:blip r:embed="rId11"/>
                <a:stretch>
                  <a:fillRect l="-20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B7A36490-1C1F-FA4E-BF50-FDB4A9AF72E3}"/>
                  </a:ext>
                </a:extLst>
              </p:cNvPr>
              <p:cNvSpPr txBox="1"/>
              <p:nvPr/>
            </p:nvSpPr>
            <p:spPr>
              <a:xfrm>
                <a:off x="244223" y="5793454"/>
                <a:ext cx="2634343" cy="58875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i="1" smtClean="0">
                          <a:solidFill>
                            <a:srgbClr val="FF0000"/>
                          </a:solidFill>
                          <a:latin typeface="Cambria Math" panose="02040503050406030204" pitchFamily="18" charset="0"/>
                        </a:rPr>
                        <m:t>𝑃</m:t>
                      </m:r>
                      <m:d>
                        <m:dPr>
                          <m:ctrlPr>
                            <a:rPr lang="en-US" sz="2800" i="1">
                              <a:solidFill>
                                <a:srgbClr val="FF0000"/>
                              </a:solidFill>
                              <a:latin typeface="Cambria Math" panose="02040503050406030204" pitchFamily="18" charset="0"/>
                            </a:rPr>
                          </m:ctrlPr>
                        </m:dPr>
                        <m:e>
                          <m:sSub>
                            <m:sSubPr>
                              <m:ctrlPr>
                                <a:rPr lang="en-US" sz="2800" i="1">
                                  <a:solidFill>
                                    <a:srgbClr val="FF0000"/>
                                  </a:solidFill>
                                  <a:latin typeface="Cambria Math" panose="02040503050406030204" pitchFamily="18" charset="0"/>
                                </a:rPr>
                              </m:ctrlPr>
                            </m:sSubPr>
                            <m:e>
                              <m:r>
                                <a:rPr lang="en-US" sz="2800" i="1">
                                  <a:solidFill>
                                    <a:srgbClr val="FF0000"/>
                                  </a:solidFill>
                                  <a:latin typeface="Cambria Math" panose="02040503050406030204" pitchFamily="18" charset="0"/>
                                </a:rPr>
                                <m:t>𝑌</m:t>
                              </m:r>
                            </m:e>
                            <m:sub>
                              <m:r>
                                <a:rPr lang="en-US" sz="2800" i="1">
                                  <a:solidFill>
                                    <a:srgbClr val="FF0000"/>
                                  </a:solidFill>
                                  <a:latin typeface="Cambria Math" panose="02040503050406030204" pitchFamily="18" charset="0"/>
                                </a:rPr>
                                <m:t>𝑖𝑗</m:t>
                              </m:r>
                            </m:sub>
                          </m:sSub>
                          <m:r>
                            <a:rPr lang="en-US" sz="2800" i="1">
                              <a:solidFill>
                                <a:srgbClr val="FF0000"/>
                              </a:solidFill>
                              <a:latin typeface="Cambria Math" panose="02040503050406030204" pitchFamily="18" charset="0"/>
                            </a:rPr>
                            <m:t>=1</m:t>
                          </m:r>
                        </m:e>
                        <m:e>
                          <m:sSub>
                            <m:sSubPr>
                              <m:ctrlPr>
                                <a:rPr lang="en-US" sz="2800" i="1">
                                  <a:solidFill>
                                    <a:srgbClr val="FF0000"/>
                                  </a:solidFill>
                                  <a:latin typeface="Cambria Math" panose="02040503050406030204" pitchFamily="18" charset="0"/>
                                </a:rPr>
                              </m:ctrlPr>
                            </m:sSubPr>
                            <m:e>
                              <m:r>
                                <a:rPr lang="en-US" sz="2800" i="1">
                                  <a:solidFill>
                                    <a:srgbClr val="FF0000"/>
                                  </a:solidFill>
                                  <a:latin typeface="Cambria Math" panose="02040503050406030204" pitchFamily="18" charset="0"/>
                                </a:rPr>
                                <m:t>𝜃</m:t>
                              </m:r>
                            </m:e>
                            <m:sub>
                              <m:r>
                                <a:rPr lang="en-US" sz="2800" i="1">
                                  <a:solidFill>
                                    <a:srgbClr val="FF0000"/>
                                  </a:solidFill>
                                  <a:latin typeface="Cambria Math" panose="02040503050406030204" pitchFamily="18" charset="0"/>
                                </a:rPr>
                                <m:t>𝑖</m:t>
                              </m:r>
                              <m:r>
                                <a:rPr lang="en-US" sz="2800" i="1">
                                  <a:solidFill>
                                    <a:srgbClr val="FF0000"/>
                                  </a:solidFill>
                                  <a:latin typeface="Cambria Math" panose="02040503050406030204" pitchFamily="18" charset="0"/>
                                </a:rPr>
                                <m:t> </m:t>
                              </m:r>
                            </m:sub>
                          </m:sSub>
                        </m:e>
                      </m:d>
                      <m:r>
                        <a:rPr lang="en-US" sz="2800" b="0" i="1" smtClean="0">
                          <a:solidFill>
                            <a:srgbClr val="FF0000"/>
                          </a:solidFill>
                          <a:latin typeface="Cambria Math" panose="02040503050406030204" pitchFamily="18" charset="0"/>
                        </a:rPr>
                        <m:t>=</m:t>
                      </m:r>
                    </m:oMath>
                  </m:oMathPara>
                </a14:m>
                <a:endParaRPr lang="en-US" sz="2800" dirty="0">
                  <a:solidFill>
                    <a:srgbClr val="FF0000"/>
                  </a:solidFill>
                </a:endParaRPr>
              </a:p>
            </p:txBody>
          </p:sp>
        </mc:Choice>
        <mc:Fallback>
          <p:sp>
            <p:nvSpPr>
              <p:cNvPr id="9" name="TextBox 8">
                <a:extLst>
                  <a:ext uri="{FF2B5EF4-FFF2-40B4-BE49-F238E27FC236}">
                    <a16:creationId xmlns:a16="http://schemas.microsoft.com/office/drawing/2014/main" id="{B7A36490-1C1F-FA4E-BF50-FDB4A9AF72E3}"/>
                  </a:ext>
                </a:extLst>
              </p:cNvPr>
              <p:cNvSpPr txBox="1">
                <a:spLocks noRot="1" noChangeAspect="1" noMove="1" noResize="1" noEditPoints="1" noAdjustHandles="1" noChangeArrowheads="1" noChangeShapeType="1" noTextEdit="1"/>
              </p:cNvSpPr>
              <p:nvPr/>
            </p:nvSpPr>
            <p:spPr>
              <a:xfrm>
                <a:off x="244223" y="5793454"/>
                <a:ext cx="2634343" cy="588751"/>
              </a:xfrm>
              <a:prstGeom prst="rect">
                <a:avLst/>
              </a:prstGeom>
              <a:blipFill>
                <a:blip r:embed="rId12"/>
                <a:stretch>
                  <a:fillRect l="-962" b="-1489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4CD8D22B-9C6C-6A4D-B78B-F737A5C35F32}"/>
                  </a:ext>
                </a:extLst>
              </p:cNvPr>
              <p:cNvSpPr txBox="1"/>
              <p:nvPr/>
            </p:nvSpPr>
            <p:spPr>
              <a:xfrm>
                <a:off x="5954485" y="5764665"/>
                <a:ext cx="1012371"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b="0" i="1" smtClean="0">
                          <a:solidFill>
                            <a:srgbClr val="FF0000"/>
                          </a:solidFill>
                          <a:latin typeface="Cambria Math" panose="02040503050406030204" pitchFamily="18" charset="0"/>
                        </a:rPr>
                        <m:t>×</m:t>
                      </m:r>
                    </m:oMath>
                  </m:oMathPara>
                </a14:m>
                <a:endParaRPr lang="en-US" sz="3200" dirty="0">
                  <a:solidFill>
                    <a:srgbClr val="FF0000"/>
                  </a:solidFill>
                </a:endParaRPr>
              </a:p>
            </p:txBody>
          </p:sp>
        </mc:Choice>
        <mc:Fallback>
          <p:sp>
            <p:nvSpPr>
              <p:cNvPr id="13" name="TextBox 12">
                <a:extLst>
                  <a:ext uri="{FF2B5EF4-FFF2-40B4-BE49-F238E27FC236}">
                    <a16:creationId xmlns:a16="http://schemas.microsoft.com/office/drawing/2014/main" id="{4CD8D22B-9C6C-6A4D-B78B-F737A5C35F32}"/>
                  </a:ext>
                </a:extLst>
              </p:cNvPr>
              <p:cNvSpPr txBox="1">
                <a:spLocks noRot="1" noChangeAspect="1" noMove="1" noResize="1" noEditPoints="1" noAdjustHandles="1" noChangeArrowheads="1" noChangeShapeType="1" noTextEdit="1"/>
              </p:cNvSpPr>
              <p:nvPr/>
            </p:nvSpPr>
            <p:spPr>
              <a:xfrm>
                <a:off x="5954485" y="5764665"/>
                <a:ext cx="1012371" cy="646331"/>
              </a:xfrm>
              <a:prstGeom prst="rect">
                <a:avLst/>
              </a:prstGeom>
              <a:blipFill>
                <a:blip r:embed="rId1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8015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85000"/>
          </a:schemeClr>
        </a:solidFill>
        <a:effectLst/>
      </p:bgPr>
    </p:bg>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F3A40135-20B0-C64A-B02D-8F30993A661C}"/>
              </a:ext>
            </a:extLst>
          </p:cNvPr>
          <p:cNvSpPr/>
          <p:nvPr/>
        </p:nvSpPr>
        <p:spPr>
          <a:xfrm>
            <a:off x="749506" y="299803"/>
            <a:ext cx="6715593" cy="1214203"/>
          </a:xfrm>
          <a:prstGeom prst="roundRect">
            <a:avLst/>
          </a:prstGeom>
          <a:gradFill flip="none" rotWithShape="1">
            <a:gsLst>
              <a:gs pos="0">
                <a:schemeClr val="accent3">
                  <a:lumMod val="67000"/>
                </a:schemeClr>
              </a:gs>
              <a:gs pos="17000">
                <a:schemeClr val="accent3">
                  <a:lumMod val="97000"/>
                  <a:lumOff val="3000"/>
                </a:schemeClr>
              </a:gs>
              <a:gs pos="41000">
                <a:schemeClr val="accent3">
                  <a:lumMod val="35000"/>
                  <a:lumOff val="65000"/>
                </a:schemeClr>
              </a:gs>
            </a:gsLst>
            <a:lin ang="16200000" scaled="1"/>
            <a:tileRect/>
          </a:gradFill>
          <a:ln w="25400">
            <a:solidFill>
              <a:schemeClr val="accent3">
                <a:lumMod val="75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Two-component Response Process</a:t>
            </a:r>
          </a:p>
          <a:p>
            <a:pPr algn="ctr"/>
            <a:r>
              <a:rPr lang="en-US" sz="2400" dirty="0">
                <a:solidFill>
                  <a:schemeClr val="tx1"/>
                </a:solidFill>
                <a:latin typeface="Futura Medium" panose="020B0602020204020303" pitchFamily="34" charset="-79"/>
                <a:cs typeface="Futura Medium" panose="020B0602020204020303" pitchFamily="34" charset="-79"/>
              </a:rPr>
              <a:t>(Exposure &amp; Memory)</a:t>
            </a:r>
          </a:p>
        </p:txBody>
      </p:sp>
      <p:sp>
        <p:nvSpPr>
          <p:cNvPr id="5" name="Down Arrow 4">
            <a:extLst>
              <a:ext uri="{FF2B5EF4-FFF2-40B4-BE49-F238E27FC236}">
                <a16:creationId xmlns:a16="http://schemas.microsoft.com/office/drawing/2014/main" id="{53B83372-3DD6-6B4B-8659-FA9002B09964}"/>
              </a:ext>
            </a:extLst>
          </p:cNvPr>
          <p:cNvSpPr/>
          <p:nvPr/>
        </p:nvSpPr>
        <p:spPr>
          <a:xfrm>
            <a:off x="3916804" y="1562959"/>
            <a:ext cx="381000" cy="370772"/>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BC1A8D00-62B2-F54B-936B-6EF8F7CFB1F5}"/>
              </a:ext>
            </a:extLst>
          </p:cNvPr>
          <p:cNvSpPr/>
          <p:nvPr/>
        </p:nvSpPr>
        <p:spPr>
          <a:xfrm>
            <a:off x="749507" y="2003565"/>
            <a:ext cx="6715593" cy="1214203"/>
          </a:xfrm>
          <a:prstGeom prst="roundRect">
            <a:avLst/>
          </a:prstGeom>
          <a:gradFill flip="none" rotWithShape="1">
            <a:gsLst>
              <a:gs pos="0">
                <a:schemeClr val="accent3">
                  <a:lumMod val="67000"/>
                </a:schemeClr>
              </a:gs>
              <a:gs pos="17000">
                <a:schemeClr val="accent3">
                  <a:lumMod val="97000"/>
                  <a:lumOff val="3000"/>
                </a:schemeClr>
              </a:gs>
              <a:gs pos="41000">
                <a:schemeClr val="accent3">
                  <a:lumMod val="35000"/>
                  <a:lumOff val="65000"/>
                </a:schemeClr>
              </a:gs>
            </a:gsLst>
            <a:lin ang="16200000" scaled="1"/>
            <a:tileRect/>
          </a:gradFill>
          <a:ln w="25400">
            <a:solidFill>
              <a:schemeClr val="accent3">
                <a:lumMod val="75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Scale Shrinkage</a:t>
            </a:r>
          </a:p>
        </p:txBody>
      </p:sp>
      <p:sp>
        <p:nvSpPr>
          <p:cNvPr id="9" name="Rounded Rectangle 8">
            <a:extLst>
              <a:ext uri="{FF2B5EF4-FFF2-40B4-BE49-F238E27FC236}">
                <a16:creationId xmlns:a16="http://schemas.microsoft.com/office/drawing/2014/main" id="{C2F8ACED-3844-9646-89FB-B4313C0027DF}"/>
              </a:ext>
            </a:extLst>
          </p:cNvPr>
          <p:cNvSpPr/>
          <p:nvPr/>
        </p:nvSpPr>
        <p:spPr>
          <a:xfrm>
            <a:off x="766996" y="3750148"/>
            <a:ext cx="6715593" cy="1214203"/>
          </a:xfrm>
          <a:prstGeom prst="roundRect">
            <a:avLst/>
          </a:prstGeom>
          <a:gradFill flip="none" rotWithShape="1">
            <a:gsLst>
              <a:gs pos="0">
                <a:schemeClr val="accent3">
                  <a:lumMod val="67000"/>
                </a:schemeClr>
              </a:gs>
              <a:gs pos="17000">
                <a:schemeClr val="accent3">
                  <a:lumMod val="97000"/>
                  <a:lumOff val="3000"/>
                </a:schemeClr>
              </a:gs>
              <a:gs pos="41000">
                <a:schemeClr val="accent3">
                  <a:lumMod val="35000"/>
                  <a:lumOff val="65000"/>
                </a:schemeClr>
              </a:gs>
            </a:gsLst>
            <a:lin ang="16200000" scaled="1"/>
            <a:tileRect/>
          </a:gradFill>
          <a:ln w="25400">
            <a:solidFill>
              <a:schemeClr val="accent3">
                <a:lumMod val="75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Lack of Measurement Invariance for Populations of Different Mean Proficiency</a:t>
            </a:r>
          </a:p>
        </p:txBody>
      </p:sp>
      <p:sp>
        <p:nvSpPr>
          <p:cNvPr id="11" name="Rounded Rectangle 10">
            <a:extLst>
              <a:ext uri="{FF2B5EF4-FFF2-40B4-BE49-F238E27FC236}">
                <a16:creationId xmlns:a16="http://schemas.microsoft.com/office/drawing/2014/main" id="{8E7E9C99-C5A8-2F44-8B59-F129A149E466}"/>
              </a:ext>
            </a:extLst>
          </p:cNvPr>
          <p:cNvSpPr/>
          <p:nvPr/>
        </p:nvSpPr>
        <p:spPr>
          <a:xfrm>
            <a:off x="766996" y="5490727"/>
            <a:ext cx="6715593" cy="1214203"/>
          </a:xfrm>
          <a:prstGeom prst="roundRect">
            <a:avLst/>
          </a:prstGeom>
          <a:gradFill flip="none" rotWithShape="1">
            <a:gsLst>
              <a:gs pos="0">
                <a:schemeClr val="accent3">
                  <a:lumMod val="67000"/>
                </a:schemeClr>
              </a:gs>
              <a:gs pos="17000">
                <a:schemeClr val="accent3">
                  <a:lumMod val="97000"/>
                  <a:lumOff val="3000"/>
                </a:schemeClr>
              </a:gs>
              <a:gs pos="41000">
                <a:schemeClr val="accent3">
                  <a:lumMod val="35000"/>
                  <a:lumOff val="65000"/>
                </a:schemeClr>
              </a:gs>
            </a:gsLst>
            <a:lin ang="16200000" scaled="1"/>
            <a:tileRect/>
          </a:gradFill>
          <a:ln w="25400">
            <a:solidFill>
              <a:schemeClr val="accent3">
                <a:lumMod val="75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Artificial DIF</a:t>
            </a:r>
          </a:p>
        </p:txBody>
      </p:sp>
      <p:sp>
        <p:nvSpPr>
          <p:cNvPr id="13" name="Down Arrow 12">
            <a:extLst>
              <a:ext uri="{FF2B5EF4-FFF2-40B4-BE49-F238E27FC236}">
                <a16:creationId xmlns:a16="http://schemas.microsoft.com/office/drawing/2014/main" id="{83B955EF-EDC0-154C-8CB1-DF39714FEC18}"/>
              </a:ext>
            </a:extLst>
          </p:cNvPr>
          <p:cNvSpPr/>
          <p:nvPr/>
        </p:nvSpPr>
        <p:spPr>
          <a:xfrm>
            <a:off x="3966774" y="5042153"/>
            <a:ext cx="381000" cy="370772"/>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6F3B6D82-2B6D-B547-80D1-271E80A7F5CC}"/>
                  </a:ext>
                </a:extLst>
              </p:cNvPr>
              <p:cNvSpPr txBox="1"/>
              <p:nvPr/>
            </p:nvSpPr>
            <p:spPr>
              <a:xfrm rot="5400000">
                <a:off x="3809262" y="3142004"/>
                <a:ext cx="696023"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4000" b="0" i="1" smtClean="0">
                          <a:solidFill>
                            <a:schemeClr val="accent3">
                              <a:lumMod val="50000"/>
                            </a:schemeClr>
                          </a:solidFill>
                          <a:latin typeface="Cambria Math" panose="02040503050406030204" pitchFamily="18" charset="0"/>
                          <a:ea typeface="Cambria Math" panose="02040503050406030204" pitchFamily="18" charset="0"/>
                        </a:rPr>
                        <m:t>=</m:t>
                      </m:r>
                    </m:oMath>
                  </m:oMathPara>
                </a14:m>
                <a:endParaRPr lang="en-US" sz="4000" dirty="0">
                  <a:solidFill>
                    <a:schemeClr val="accent3">
                      <a:lumMod val="50000"/>
                    </a:schemeClr>
                  </a:solidFill>
                </a:endParaRPr>
              </a:p>
            </p:txBody>
          </p:sp>
        </mc:Choice>
        <mc:Fallback xmlns="">
          <p:sp>
            <p:nvSpPr>
              <p:cNvPr id="15" name="TextBox 14">
                <a:extLst>
                  <a:ext uri="{FF2B5EF4-FFF2-40B4-BE49-F238E27FC236}">
                    <a16:creationId xmlns:a16="http://schemas.microsoft.com/office/drawing/2014/main" id="{6F3B6D82-2B6D-B547-80D1-271E80A7F5CC}"/>
                  </a:ext>
                </a:extLst>
              </p:cNvPr>
              <p:cNvSpPr txBox="1">
                <a:spLocks noRot="1" noChangeAspect="1" noMove="1" noResize="1" noEditPoints="1" noAdjustHandles="1" noChangeArrowheads="1" noChangeShapeType="1" noTextEdit="1"/>
              </p:cNvSpPr>
              <p:nvPr/>
            </p:nvSpPr>
            <p:spPr>
              <a:xfrm rot="5400000">
                <a:off x="3809262" y="3142004"/>
                <a:ext cx="696023" cy="707886"/>
              </a:xfrm>
              <a:prstGeom prst="rect">
                <a:avLst/>
              </a:prstGeom>
              <a:blipFill>
                <a:blip r:embed="rId3"/>
                <a:stretch>
                  <a:fillRect/>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4CA5BD0C-77CA-0F45-900D-A5C2FC7EBBAE}"/>
              </a:ext>
            </a:extLst>
          </p:cNvPr>
          <p:cNvSpPr txBox="1"/>
          <p:nvPr/>
        </p:nvSpPr>
        <p:spPr>
          <a:xfrm>
            <a:off x="7680785" y="2093506"/>
            <a:ext cx="4362137" cy="2554545"/>
          </a:xfrm>
          <a:prstGeom prst="rect">
            <a:avLst/>
          </a:prstGeom>
          <a:noFill/>
        </p:spPr>
        <p:txBody>
          <a:bodyPr wrap="square" rtlCol="0">
            <a:spAutoFit/>
          </a:bodyPr>
          <a:lstStyle/>
          <a:p>
            <a:pPr marL="285750" indent="-285750">
              <a:buFont typeface="Wingdings" pitchFamily="2" charset="2"/>
              <a:buChar char="v"/>
            </a:pPr>
            <a:r>
              <a:rPr lang="en-US" sz="3200" dirty="0">
                <a:latin typeface="Futura Medium" panose="020B0602020204020303" pitchFamily="34" charset="-79"/>
                <a:cs typeface="Futura Medium" panose="020B0602020204020303" pitchFamily="34" charset="-79"/>
              </a:rPr>
              <a:t> A Simulation Study</a:t>
            </a:r>
          </a:p>
          <a:p>
            <a:pPr marL="285750" indent="-285750">
              <a:buFont typeface="Wingdings" pitchFamily="2" charset="2"/>
              <a:buChar char="v"/>
            </a:pPr>
            <a:endParaRPr lang="en-US" sz="32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endParaRPr lang="en-US" sz="32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endParaRPr lang="en-US" sz="3200" dirty="0">
              <a:latin typeface="Futura Medium" panose="020B0602020204020303" pitchFamily="34" charset="-79"/>
              <a:cs typeface="Futura Medium" panose="020B0602020204020303" pitchFamily="34" charset="-79"/>
            </a:endParaRPr>
          </a:p>
          <a:p>
            <a:pPr marL="285750" indent="-285750">
              <a:buFont typeface="Wingdings" pitchFamily="2" charset="2"/>
              <a:buChar char="v"/>
            </a:pPr>
            <a:r>
              <a:rPr lang="en-US" sz="3200" dirty="0">
                <a:latin typeface="Futura Medium" panose="020B0602020204020303" pitchFamily="34" charset="-79"/>
                <a:cs typeface="Futura Medium" panose="020B0602020204020303" pitchFamily="34" charset="-79"/>
              </a:rPr>
              <a:t> An Empirical Study</a:t>
            </a:r>
          </a:p>
        </p:txBody>
      </p:sp>
      <p:pic>
        <p:nvPicPr>
          <p:cNvPr id="17" name="Picture 16" descr="Logo&#10;&#10;Description automatically generated">
            <a:extLst>
              <a:ext uri="{FF2B5EF4-FFF2-40B4-BE49-F238E27FC236}">
                <a16:creationId xmlns:a16="http://schemas.microsoft.com/office/drawing/2014/main" id="{CC612B14-8882-BF40-BB30-ED7BBABB3C14}"/>
              </a:ext>
            </a:extLst>
          </p:cNvPr>
          <p:cNvPicPr>
            <a:picLocks noChangeAspect="1"/>
          </p:cNvPicPr>
          <p:nvPr/>
        </p:nvPicPr>
        <p:blipFill>
          <a:blip r:embed="rId4"/>
          <a:stretch>
            <a:fillRect/>
          </a:stretch>
        </p:blipFill>
        <p:spPr>
          <a:xfrm>
            <a:off x="11256551" y="21772"/>
            <a:ext cx="935449" cy="935449"/>
          </a:xfrm>
          <a:prstGeom prst="rect">
            <a:avLst/>
          </a:prstGeom>
        </p:spPr>
      </p:pic>
    </p:spTree>
    <p:extLst>
      <p:ext uri="{BB962C8B-B14F-4D97-AF65-F5344CB8AC3E}">
        <p14:creationId xmlns:p14="http://schemas.microsoft.com/office/powerpoint/2010/main" val="211153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linds(horizontal)">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D7EC-DAF6-D34E-941A-3CA918A5BCBE}"/>
              </a:ext>
            </a:extLst>
          </p:cNvPr>
          <p:cNvSpPr>
            <a:spLocks noGrp="1"/>
          </p:cNvSpPr>
          <p:nvPr>
            <p:ph type="title"/>
          </p:nvPr>
        </p:nvSpPr>
        <p:spPr>
          <a:xfrm>
            <a:off x="989400" y="260378"/>
            <a:ext cx="10213200" cy="1112836"/>
          </a:xfrm>
        </p:spPr>
        <p:txBody>
          <a:bodyPr>
            <a:normAutofit/>
          </a:bodyPr>
          <a:lstStyle/>
          <a:p>
            <a:pPr algn="ctr"/>
            <a:r>
              <a:rPr lang="en-US" dirty="0">
                <a:latin typeface="Futura Medium" panose="020B0602020204020303" pitchFamily="34" charset="-79"/>
                <a:cs typeface="Futura Medium" panose="020B0602020204020303" pitchFamily="34" charset="-79"/>
              </a:rPr>
              <a:t>Simulation: </a:t>
            </a:r>
            <a:br>
              <a:rPr lang="en-US" dirty="0">
                <a:latin typeface="Futura Medium" panose="020B0602020204020303" pitchFamily="34" charset="-79"/>
                <a:cs typeface="Futura Medium" panose="020B0602020204020303" pitchFamily="34" charset="-79"/>
              </a:rPr>
            </a:br>
            <a:r>
              <a:rPr lang="en-US" dirty="0">
                <a:latin typeface="Futura Medium" panose="020B0602020204020303" pitchFamily="34" charset="-79"/>
                <a:cs typeface="Futura Medium" panose="020B0602020204020303" pitchFamily="34" charset="-79"/>
              </a:rPr>
              <a:t>Artificial DIF under Such IRT Misspecification</a:t>
            </a:r>
          </a:p>
        </p:txBody>
      </p:sp>
      <p:pic>
        <p:nvPicPr>
          <p:cNvPr id="4" name="Picture 3" descr="Logo&#10;&#10;Description automatically generated">
            <a:extLst>
              <a:ext uri="{FF2B5EF4-FFF2-40B4-BE49-F238E27FC236}">
                <a16:creationId xmlns:a16="http://schemas.microsoft.com/office/drawing/2014/main" id="{67B66F04-333F-914A-9528-1B8D35029686}"/>
              </a:ext>
            </a:extLst>
          </p:cNvPr>
          <p:cNvPicPr>
            <a:picLocks noChangeAspect="1"/>
          </p:cNvPicPr>
          <p:nvPr/>
        </p:nvPicPr>
        <p:blipFill>
          <a:blip r:embed="rId3"/>
          <a:stretch>
            <a:fillRect/>
          </a:stretch>
        </p:blipFill>
        <p:spPr>
          <a:xfrm>
            <a:off x="11256551" y="21772"/>
            <a:ext cx="935449" cy="935449"/>
          </a:xfrm>
          <a:prstGeom prst="rect">
            <a:avLst/>
          </a:prstGeom>
        </p:spPr>
      </p:pic>
      <p:sp>
        <p:nvSpPr>
          <p:cNvPr id="5" name="Rectangle 4">
            <a:extLst>
              <a:ext uri="{FF2B5EF4-FFF2-40B4-BE49-F238E27FC236}">
                <a16:creationId xmlns:a16="http://schemas.microsoft.com/office/drawing/2014/main" id="{22153805-EB1B-1D4B-91BF-992F0D0A94C9}"/>
              </a:ext>
            </a:extLst>
          </p:cNvPr>
          <p:cNvSpPr/>
          <p:nvPr/>
        </p:nvSpPr>
        <p:spPr>
          <a:xfrm>
            <a:off x="3807502" y="1543990"/>
            <a:ext cx="2623278" cy="614597"/>
          </a:xfrm>
          <a:prstGeom prst="rect">
            <a:avLst/>
          </a:prstGeom>
          <a:solidFill>
            <a:schemeClr val="accent3">
              <a:alpha val="69344"/>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Dataset 1</a:t>
            </a:r>
          </a:p>
        </p:txBody>
      </p:sp>
      <p:sp>
        <p:nvSpPr>
          <p:cNvPr id="6" name="Rectangle 5">
            <a:extLst>
              <a:ext uri="{FF2B5EF4-FFF2-40B4-BE49-F238E27FC236}">
                <a16:creationId xmlns:a16="http://schemas.microsoft.com/office/drawing/2014/main" id="{19A8C1CD-D84C-6E4F-A472-0E824C9319DD}"/>
              </a:ext>
            </a:extLst>
          </p:cNvPr>
          <p:cNvSpPr/>
          <p:nvPr/>
        </p:nvSpPr>
        <p:spPr>
          <a:xfrm>
            <a:off x="8217108" y="1573970"/>
            <a:ext cx="2623278" cy="614597"/>
          </a:xfrm>
          <a:prstGeom prst="rect">
            <a:avLst/>
          </a:prstGeom>
          <a:solidFill>
            <a:schemeClr val="accent3">
              <a:alpha val="69344"/>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solidFill>
                  <a:schemeClr val="tx1"/>
                </a:solidFill>
                <a:latin typeface="Futura Medium" panose="020B0602020204020303" pitchFamily="34" charset="-79"/>
                <a:cs typeface="Futura Medium" panose="020B0602020204020303" pitchFamily="34" charset="-79"/>
              </a:rPr>
              <a:t>Dataset 2</a:t>
            </a:r>
          </a:p>
        </p:txBody>
      </p:sp>
      <p:sp>
        <p:nvSpPr>
          <p:cNvPr id="7" name="TextBox 6">
            <a:extLst>
              <a:ext uri="{FF2B5EF4-FFF2-40B4-BE49-F238E27FC236}">
                <a16:creationId xmlns:a16="http://schemas.microsoft.com/office/drawing/2014/main" id="{C0130D95-4E5C-D24F-9786-41C0115BEB11}"/>
              </a:ext>
            </a:extLst>
          </p:cNvPr>
          <p:cNvSpPr txBox="1"/>
          <p:nvPr/>
        </p:nvSpPr>
        <p:spPr>
          <a:xfrm>
            <a:off x="644577" y="2293500"/>
            <a:ext cx="1768839"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Generating</a:t>
            </a:r>
          </a:p>
          <a:p>
            <a:pPr algn="ctr"/>
            <a:r>
              <a:rPr lang="en-US" sz="2400" dirty="0">
                <a:latin typeface="Futura Medium" panose="020B0602020204020303" pitchFamily="34" charset="-79"/>
                <a:cs typeface="Futura Medium" panose="020B0602020204020303" pitchFamily="34" charset="-79"/>
              </a:rPr>
              <a:t>Model</a:t>
            </a:r>
          </a:p>
        </p:txBody>
      </p:sp>
      <p:sp>
        <p:nvSpPr>
          <p:cNvPr id="8" name="TextBox 7">
            <a:extLst>
              <a:ext uri="{FF2B5EF4-FFF2-40B4-BE49-F238E27FC236}">
                <a16:creationId xmlns:a16="http://schemas.microsoft.com/office/drawing/2014/main" id="{846A4497-107D-634F-981F-433AAE8DDE34}"/>
              </a:ext>
            </a:extLst>
          </p:cNvPr>
          <p:cNvSpPr txBox="1"/>
          <p:nvPr/>
        </p:nvSpPr>
        <p:spPr>
          <a:xfrm>
            <a:off x="3893695" y="2308491"/>
            <a:ext cx="2450892"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Two-component</a:t>
            </a:r>
          </a:p>
          <a:p>
            <a:pPr algn="ctr"/>
            <a:r>
              <a:rPr lang="en-US" sz="2400" dirty="0">
                <a:latin typeface="Futura Medium" panose="020B0602020204020303" pitchFamily="34" charset="-79"/>
                <a:cs typeface="Futura Medium" panose="020B0602020204020303" pitchFamily="34" charset="-79"/>
              </a:rPr>
              <a:t>Model</a:t>
            </a:r>
          </a:p>
        </p:txBody>
      </p:sp>
      <p:sp>
        <p:nvSpPr>
          <p:cNvPr id="9" name="TextBox 8">
            <a:extLst>
              <a:ext uri="{FF2B5EF4-FFF2-40B4-BE49-F238E27FC236}">
                <a16:creationId xmlns:a16="http://schemas.microsoft.com/office/drawing/2014/main" id="{7DA665C8-0D24-B64A-BBCC-1155EB6C6EE5}"/>
              </a:ext>
            </a:extLst>
          </p:cNvPr>
          <p:cNvSpPr txBox="1"/>
          <p:nvPr/>
        </p:nvSpPr>
        <p:spPr>
          <a:xfrm>
            <a:off x="8303301" y="2493156"/>
            <a:ext cx="2450892" cy="461665"/>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2PL</a:t>
            </a:r>
          </a:p>
        </p:txBody>
      </p:sp>
      <p:cxnSp>
        <p:nvCxnSpPr>
          <p:cNvPr id="11" name="Straight Connector 10">
            <a:extLst>
              <a:ext uri="{FF2B5EF4-FFF2-40B4-BE49-F238E27FC236}">
                <a16:creationId xmlns:a16="http://schemas.microsoft.com/office/drawing/2014/main" id="{985C5690-86CF-2D4C-A1CC-9A54FF703557}"/>
              </a:ext>
            </a:extLst>
          </p:cNvPr>
          <p:cNvCxnSpPr>
            <a:cxnSpLocks/>
          </p:cNvCxnSpPr>
          <p:nvPr/>
        </p:nvCxnSpPr>
        <p:spPr>
          <a:xfrm>
            <a:off x="2983045" y="1543990"/>
            <a:ext cx="0" cy="5186594"/>
          </a:xfrm>
          <a:prstGeom prst="line">
            <a:avLst/>
          </a:prstGeom>
          <a:ln w="317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9EA2E-B6DE-2940-A221-D962D2407AE3}"/>
              </a:ext>
            </a:extLst>
          </p:cNvPr>
          <p:cNvCxnSpPr>
            <a:cxnSpLocks/>
          </p:cNvCxnSpPr>
          <p:nvPr/>
        </p:nvCxnSpPr>
        <p:spPr>
          <a:xfrm>
            <a:off x="149902" y="3204150"/>
            <a:ext cx="11574373"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59C0102-6D95-974E-9AC2-255F5291EA9A}"/>
              </a:ext>
            </a:extLst>
          </p:cNvPr>
          <p:cNvCxnSpPr>
            <a:cxnSpLocks/>
          </p:cNvCxnSpPr>
          <p:nvPr/>
        </p:nvCxnSpPr>
        <p:spPr>
          <a:xfrm>
            <a:off x="7362669" y="1543990"/>
            <a:ext cx="0" cy="1660160"/>
          </a:xfrm>
          <a:prstGeom prst="line">
            <a:avLst/>
          </a:prstGeom>
          <a:ln w="317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77F75EB-49A6-7643-B52D-1243D966F9DC}"/>
              </a:ext>
            </a:extLst>
          </p:cNvPr>
          <p:cNvCxnSpPr>
            <a:cxnSpLocks/>
          </p:cNvCxnSpPr>
          <p:nvPr/>
        </p:nvCxnSpPr>
        <p:spPr>
          <a:xfrm>
            <a:off x="152402" y="4181010"/>
            <a:ext cx="11574373"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35FE762-864B-9E42-8C6B-FF9612A26DC4}"/>
              </a:ext>
            </a:extLst>
          </p:cNvPr>
          <p:cNvSpPr txBox="1"/>
          <p:nvPr/>
        </p:nvSpPr>
        <p:spPr>
          <a:xfrm>
            <a:off x="644576" y="3358757"/>
            <a:ext cx="1768839"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Latent Distribution</a:t>
            </a:r>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88685EFA-F6CB-7E42-B9A3-BE5E2298C6A4}"/>
                  </a:ext>
                </a:extLst>
              </p:cNvPr>
              <p:cNvSpPr txBox="1"/>
              <p:nvPr/>
            </p:nvSpPr>
            <p:spPr>
              <a:xfrm>
                <a:off x="3733751" y="3444998"/>
                <a:ext cx="7468849" cy="557717"/>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i="1" smtClean="0">
                            <a:latin typeface="Cambria Math" panose="02040503050406030204" pitchFamily="18" charset="0"/>
                            <a:ea typeface="Cambria Math" panose="02040503050406030204" pitchFamily="18" charset="0"/>
                          </a:rPr>
                          <m:t>𝜃</m:t>
                        </m:r>
                      </m:e>
                      <m:sub>
                        <m:r>
                          <a:rPr lang="en-US" sz="2800" b="0" i="1" smtClean="0">
                            <a:latin typeface="Cambria Math" panose="02040503050406030204" pitchFamily="18" charset="0"/>
                          </a:rPr>
                          <m:t>𝑟𝑒𝑓𝑒𝑟𝑒𝑛𝑐𝑒</m:t>
                        </m:r>
                      </m:sub>
                    </m:sSub>
                    <m:r>
                      <a:rPr lang="en-US" sz="2800" b="0" i="1" smtClean="0">
                        <a:latin typeface="Cambria Math" panose="02040503050406030204" pitchFamily="18" charset="0"/>
                      </a:rPr>
                      <m:t> ~ </m:t>
                    </m:r>
                    <m:r>
                      <a:rPr lang="en-US" sz="2800" b="0" i="1" smtClean="0">
                        <a:latin typeface="Cambria Math" panose="02040503050406030204" pitchFamily="18" charset="0"/>
                      </a:rPr>
                      <m:t>𝑁</m:t>
                    </m:r>
                    <m:r>
                      <a:rPr lang="en-US" sz="2800" b="0" i="1" smtClean="0">
                        <a:latin typeface="Cambria Math" panose="02040503050406030204" pitchFamily="18" charset="0"/>
                      </a:rPr>
                      <m:t>(−0.5, 1)</m:t>
                    </m:r>
                  </m:oMath>
                </a14:m>
                <a:r>
                  <a:rPr lang="en-US" sz="2800" dirty="0"/>
                  <a:t> ; </a:t>
                </a:r>
                <a14:m>
                  <m:oMath xmlns:m="http://schemas.openxmlformats.org/officeDocument/2006/math">
                    <m:sSub>
                      <m:sSubPr>
                        <m:ctrlPr>
                          <a:rPr lang="en-US" sz="2800" i="1" smtClean="0">
                            <a:latin typeface="Cambria Math" panose="02040503050406030204" pitchFamily="18" charset="0"/>
                          </a:rPr>
                        </m:ctrlPr>
                      </m:sSubPr>
                      <m:e>
                        <m:r>
                          <a:rPr lang="en-US" sz="2800" i="1" smtClean="0">
                            <a:latin typeface="Cambria Math" panose="02040503050406030204" pitchFamily="18" charset="0"/>
                            <a:ea typeface="Cambria Math" panose="02040503050406030204" pitchFamily="18" charset="0"/>
                          </a:rPr>
                          <m:t>𝜃</m:t>
                        </m:r>
                      </m:e>
                      <m:sub>
                        <m:r>
                          <a:rPr lang="en-US" sz="2800" b="0" i="1" smtClean="0">
                            <a:latin typeface="Cambria Math" panose="02040503050406030204" pitchFamily="18" charset="0"/>
                            <a:ea typeface="Cambria Math" panose="02040503050406030204" pitchFamily="18" charset="0"/>
                          </a:rPr>
                          <m:t>𝑓𝑜𝑐𝑎𝑙</m:t>
                        </m:r>
                      </m:sub>
                    </m:sSub>
                    <m:r>
                      <a:rPr lang="en-US" sz="2800" b="0" i="1" smtClean="0">
                        <a:latin typeface="Cambria Math" panose="02040503050406030204" pitchFamily="18" charset="0"/>
                      </a:rPr>
                      <m:t> ~ </m:t>
                    </m:r>
                    <m:r>
                      <a:rPr lang="en-US" sz="2800" b="0" i="1" smtClean="0">
                        <a:latin typeface="Cambria Math" panose="02040503050406030204" pitchFamily="18" charset="0"/>
                      </a:rPr>
                      <m:t>𝑁</m:t>
                    </m:r>
                    <m:r>
                      <a:rPr lang="en-US" sz="2800" b="0" i="1" smtClean="0">
                        <a:latin typeface="Cambria Math" panose="02040503050406030204" pitchFamily="18" charset="0"/>
                      </a:rPr>
                      <m:t>(0.5, 1)</m:t>
                    </m:r>
                  </m:oMath>
                </a14:m>
                <a:r>
                  <a:rPr lang="en-US" sz="2800" dirty="0"/>
                  <a:t>  </a:t>
                </a:r>
              </a:p>
            </p:txBody>
          </p:sp>
        </mc:Choice>
        <mc:Fallback xmlns="">
          <p:sp>
            <p:nvSpPr>
              <p:cNvPr id="25" name="TextBox 24">
                <a:extLst>
                  <a:ext uri="{FF2B5EF4-FFF2-40B4-BE49-F238E27FC236}">
                    <a16:creationId xmlns:a16="http://schemas.microsoft.com/office/drawing/2014/main" id="{88685EFA-F6CB-7E42-B9A3-BE5E2298C6A4}"/>
                  </a:ext>
                </a:extLst>
              </p:cNvPr>
              <p:cNvSpPr txBox="1">
                <a:spLocks noRot="1" noChangeAspect="1" noMove="1" noResize="1" noEditPoints="1" noAdjustHandles="1" noChangeArrowheads="1" noChangeShapeType="1" noTextEdit="1"/>
              </p:cNvSpPr>
              <p:nvPr/>
            </p:nvSpPr>
            <p:spPr>
              <a:xfrm>
                <a:off x="3733751" y="3444998"/>
                <a:ext cx="7468849" cy="557717"/>
              </a:xfrm>
              <a:prstGeom prst="rect">
                <a:avLst/>
              </a:prstGeom>
              <a:blipFill>
                <a:blip r:embed="rId4"/>
                <a:stretch>
                  <a:fillRect l="-339" t="-13333" b="-22222"/>
                </a:stretch>
              </a:blipFill>
            </p:spPr>
            <p:txBody>
              <a:bodyPr/>
              <a:lstStyle/>
              <a:p>
                <a:r>
                  <a:rPr lang="en-US">
                    <a:noFill/>
                  </a:rPr>
                  <a:t> </a:t>
                </a:r>
              </a:p>
            </p:txBody>
          </p:sp>
        </mc:Fallback>
      </mc:AlternateContent>
      <p:cxnSp>
        <p:nvCxnSpPr>
          <p:cNvPr id="26" name="Straight Connector 25">
            <a:extLst>
              <a:ext uri="{FF2B5EF4-FFF2-40B4-BE49-F238E27FC236}">
                <a16:creationId xmlns:a16="http://schemas.microsoft.com/office/drawing/2014/main" id="{285F419E-EA9B-184A-A9C6-61AF0DEA7890}"/>
              </a:ext>
            </a:extLst>
          </p:cNvPr>
          <p:cNvCxnSpPr>
            <a:cxnSpLocks/>
          </p:cNvCxnSpPr>
          <p:nvPr/>
        </p:nvCxnSpPr>
        <p:spPr>
          <a:xfrm>
            <a:off x="154902" y="5112898"/>
            <a:ext cx="11574373"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D227DEDF-BA80-9649-AC4C-02B02C4DA3DB}"/>
              </a:ext>
            </a:extLst>
          </p:cNvPr>
          <p:cNvSpPr txBox="1"/>
          <p:nvPr/>
        </p:nvSpPr>
        <p:spPr>
          <a:xfrm>
            <a:off x="644576" y="4257694"/>
            <a:ext cx="1768839"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Item Parameters</a:t>
            </a:r>
          </a:p>
        </p:txBody>
      </p:sp>
      <p:cxnSp>
        <p:nvCxnSpPr>
          <p:cNvPr id="28" name="Straight Connector 27">
            <a:extLst>
              <a:ext uri="{FF2B5EF4-FFF2-40B4-BE49-F238E27FC236}">
                <a16:creationId xmlns:a16="http://schemas.microsoft.com/office/drawing/2014/main" id="{30C62B7B-585C-2845-999E-36BCD06B24F7}"/>
              </a:ext>
            </a:extLst>
          </p:cNvPr>
          <p:cNvCxnSpPr>
            <a:cxnSpLocks/>
          </p:cNvCxnSpPr>
          <p:nvPr/>
        </p:nvCxnSpPr>
        <p:spPr>
          <a:xfrm flipH="1">
            <a:off x="7362669" y="4169764"/>
            <a:ext cx="2500" cy="2560820"/>
          </a:xfrm>
          <a:prstGeom prst="line">
            <a:avLst/>
          </a:prstGeom>
          <a:ln w="317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EC39D9D-53D1-AD4E-9293-C4CF19ED317B}"/>
              </a:ext>
            </a:extLst>
          </p:cNvPr>
          <p:cNvSpPr txBox="1"/>
          <p:nvPr/>
        </p:nvSpPr>
        <p:spPr>
          <a:xfrm>
            <a:off x="3893695" y="4257694"/>
            <a:ext cx="3094212"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Same across groups (no DIF)</a:t>
            </a:r>
          </a:p>
        </p:txBody>
      </p:sp>
      <p:sp>
        <p:nvSpPr>
          <p:cNvPr id="31" name="TextBox 30">
            <a:extLst>
              <a:ext uri="{FF2B5EF4-FFF2-40B4-BE49-F238E27FC236}">
                <a16:creationId xmlns:a16="http://schemas.microsoft.com/office/drawing/2014/main" id="{54E69066-799C-124A-A60F-0EE6122ED52A}"/>
              </a:ext>
            </a:extLst>
          </p:cNvPr>
          <p:cNvSpPr txBox="1"/>
          <p:nvPr/>
        </p:nvSpPr>
        <p:spPr>
          <a:xfrm>
            <a:off x="8149838" y="4257694"/>
            <a:ext cx="3094212" cy="830997"/>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Same across groups (no DIF)</a:t>
            </a:r>
          </a:p>
        </p:txBody>
      </p:sp>
      <p:sp>
        <p:nvSpPr>
          <p:cNvPr id="32" name="TextBox 31">
            <a:extLst>
              <a:ext uri="{FF2B5EF4-FFF2-40B4-BE49-F238E27FC236}">
                <a16:creationId xmlns:a16="http://schemas.microsoft.com/office/drawing/2014/main" id="{620B2496-1102-1E4F-8E8E-5E84D12A070F}"/>
              </a:ext>
            </a:extLst>
          </p:cNvPr>
          <p:cNvSpPr txBox="1"/>
          <p:nvPr/>
        </p:nvSpPr>
        <p:spPr>
          <a:xfrm>
            <a:off x="292311" y="5371426"/>
            <a:ext cx="2473368" cy="1200329"/>
          </a:xfrm>
          <a:prstGeom prst="rect">
            <a:avLst/>
          </a:prstGeom>
          <a:noFill/>
        </p:spPr>
        <p:txBody>
          <a:bodyPr wrap="square" rtlCol="0">
            <a:spAutoFit/>
          </a:bodyPr>
          <a:lstStyle/>
          <a:p>
            <a:pPr algn="ctr"/>
            <a:r>
              <a:rPr lang="en-US" sz="2400" dirty="0">
                <a:latin typeface="Futura Medium" panose="020B0602020204020303" pitchFamily="34" charset="-79"/>
                <a:cs typeface="Futura Medium" panose="020B0602020204020303" pitchFamily="34" charset="-79"/>
              </a:rPr>
              <a:t>Significant Likelihood-Ratio Test</a:t>
            </a:r>
          </a:p>
        </p:txBody>
      </p:sp>
      <p:sp>
        <p:nvSpPr>
          <p:cNvPr id="33" name="TextBox 32">
            <a:extLst>
              <a:ext uri="{FF2B5EF4-FFF2-40B4-BE49-F238E27FC236}">
                <a16:creationId xmlns:a16="http://schemas.microsoft.com/office/drawing/2014/main" id="{2FA506FD-5668-D643-8FBA-09A71DCFABA1}"/>
              </a:ext>
            </a:extLst>
          </p:cNvPr>
          <p:cNvSpPr txBox="1"/>
          <p:nvPr/>
        </p:nvSpPr>
        <p:spPr>
          <a:xfrm>
            <a:off x="3936173" y="5499744"/>
            <a:ext cx="2473368" cy="830997"/>
          </a:xfrm>
          <a:prstGeom prst="rect">
            <a:avLst/>
          </a:prstGeom>
          <a:noFill/>
        </p:spPr>
        <p:txBody>
          <a:bodyPr wrap="square" rtlCol="0">
            <a:spAutoFit/>
          </a:bodyPr>
          <a:lstStyle/>
          <a:p>
            <a:pPr algn="ctr"/>
            <a:r>
              <a:rPr lang="en-US" sz="2400" dirty="0">
                <a:highlight>
                  <a:srgbClr val="FFFF00"/>
                </a:highlight>
                <a:latin typeface="Futura Medium" panose="020B0602020204020303" pitchFamily="34" charset="-79"/>
                <a:cs typeface="Futura Medium" panose="020B0602020204020303" pitchFamily="34" charset="-79"/>
              </a:rPr>
              <a:t>18</a:t>
            </a:r>
            <a:r>
              <a:rPr lang="en-US" sz="2400" dirty="0">
                <a:latin typeface="Futura Medium" panose="020B0602020204020303" pitchFamily="34" charset="-79"/>
                <a:cs typeface="Futura Medium" panose="020B0602020204020303" pitchFamily="34" charset="-79"/>
              </a:rPr>
              <a:t> (90% of 20 replications)</a:t>
            </a:r>
          </a:p>
        </p:txBody>
      </p:sp>
      <p:sp>
        <p:nvSpPr>
          <p:cNvPr id="34" name="TextBox 33">
            <a:extLst>
              <a:ext uri="{FF2B5EF4-FFF2-40B4-BE49-F238E27FC236}">
                <a16:creationId xmlns:a16="http://schemas.microsoft.com/office/drawing/2014/main" id="{368B8A70-8B43-584A-B48A-64409B1DF731}"/>
              </a:ext>
            </a:extLst>
          </p:cNvPr>
          <p:cNvSpPr txBox="1"/>
          <p:nvPr/>
        </p:nvSpPr>
        <p:spPr>
          <a:xfrm>
            <a:off x="8149838" y="5491253"/>
            <a:ext cx="2473368" cy="830997"/>
          </a:xfrm>
          <a:prstGeom prst="rect">
            <a:avLst/>
          </a:prstGeom>
          <a:noFill/>
        </p:spPr>
        <p:txBody>
          <a:bodyPr wrap="square" rtlCol="0">
            <a:spAutoFit/>
          </a:bodyPr>
          <a:lstStyle/>
          <a:p>
            <a:pPr algn="ctr"/>
            <a:r>
              <a:rPr lang="en-US" sz="2400" dirty="0">
                <a:highlight>
                  <a:srgbClr val="FFFF00"/>
                </a:highlight>
                <a:latin typeface="Futura Medium" panose="020B0602020204020303" pitchFamily="34" charset="-79"/>
                <a:cs typeface="Futura Medium" panose="020B0602020204020303" pitchFamily="34" charset="-79"/>
              </a:rPr>
              <a:t>0</a:t>
            </a:r>
            <a:r>
              <a:rPr lang="en-US" sz="2400" dirty="0">
                <a:latin typeface="Futura Medium" panose="020B0602020204020303" pitchFamily="34" charset="-79"/>
                <a:cs typeface="Futura Medium" panose="020B0602020204020303" pitchFamily="34" charset="-79"/>
              </a:rPr>
              <a:t> (0% of 20 replications)</a:t>
            </a:r>
          </a:p>
        </p:txBody>
      </p:sp>
    </p:spTree>
    <p:extLst>
      <p:ext uri="{BB962C8B-B14F-4D97-AF65-F5344CB8AC3E}">
        <p14:creationId xmlns:p14="http://schemas.microsoft.com/office/powerpoint/2010/main" val="339893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par>
                                <p:cTn id="18" presetID="5" presetClass="entr" presetSubtype="1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heckerboard(across)">
                                      <p:cBhvr>
                                        <p:cTn id="20" dur="500"/>
                                        <p:tgtEl>
                                          <p:spTgt spid="11"/>
                                        </p:tgtEl>
                                      </p:cBhvr>
                                    </p:animEffect>
                                  </p:childTnLst>
                                </p:cTn>
                              </p:par>
                              <p:par>
                                <p:cTn id="21" presetID="5" presetClass="entr" presetSubtype="1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checkerboard(across)">
                                      <p:cBhvr>
                                        <p:cTn id="23" dur="500"/>
                                        <p:tgtEl>
                                          <p:spTgt spid="17"/>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heckerboard(across)">
                                      <p:cBhvr>
                                        <p:cTn id="26" dur="500"/>
                                        <p:tgtEl>
                                          <p:spTgt spid="8"/>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checkerboard(across)">
                                      <p:cBhvr>
                                        <p:cTn id="29" dur="500"/>
                                        <p:tgtEl>
                                          <p:spTgt spid="9"/>
                                        </p:tgtEl>
                                      </p:cBhvr>
                                    </p:animEffect>
                                  </p:childTnLst>
                                </p:cTn>
                              </p:par>
                              <p:par>
                                <p:cTn id="30" presetID="5" presetClass="entr" presetSubtype="10" fill="hold"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checkerboard(across)">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1"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checkerboard(across)">
                                      <p:cBhvr>
                                        <p:cTn id="37" dur="500"/>
                                        <p:tgtEl>
                                          <p:spTgt spid="20"/>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checkerboard(across)">
                                      <p:cBhvr>
                                        <p:cTn id="40" dur="500"/>
                                        <p:tgtEl>
                                          <p:spTgt spid="25"/>
                                        </p:tgtEl>
                                      </p:cBhvr>
                                    </p:animEffect>
                                  </p:childTnLst>
                                </p:cTn>
                              </p:par>
                              <p:par>
                                <p:cTn id="41" presetID="5" presetClass="entr" presetSubtype="1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checkerboard(across)">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checkerboard(across)">
                                      <p:cBhvr>
                                        <p:cTn id="48" dur="500"/>
                                        <p:tgtEl>
                                          <p:spTgt spid="27"/>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checkerboard(across)">
                                      <p:cBhvr>
                                        <p:cTn id="51" dur="500"/>
                                        <p:tgtEl>
                                          <p:spTgt spid="30"/>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checkerboard(across)">
                                      <p:cBhvr>
                                        <p:cTn id="54" dur="500"/>
                                        <p:tgtEl>
                                          <p:spTgt spid="31"/>
                                        </p:tgtEl>
                                      </p:cBhvr>
                                    </p:animEffect>
                                  </p:childTnLst>
                                </p:cTn>
                              </p:par>
                              <p:par>
                                <p:cTn id="55" presetID="5" presetClass="entr" presetSubtype="10" fill="hold"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checkerboard(across)">
                                      <p:cBhvr>
                                        <p:cTn id="57" dur="500"/>
                                        <p:tgtEl>
                                          <p:spTgt spid="28"/>
                                        </p:tgtEl>
                                      </p:cBhvr>
                                    </p:animEffect>
                                  </p:childTnLst>
                                </p:cTn>
                              </p:par>
                              <p:par>
                                <p:cTn id="58" presetID="5" presetClass="entr" presetSubtype="10" fill="hold"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checkerboard(across)">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grpId="0" nodeType="click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checkerboard(across)">
                                      <p:cBhvr>
                                        <p:cTn id="65" dur="500"/>
                                        <p:tgtEl>
                                          <p:spTgt spid="33"/>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checkerboard(across)">
                                      <p:cBhvr>
                                        <p:cTn id="68" dur="500"/>
                                        <p:tgtEl>
                                          <p:spTgt spid="34"/>
                                        </p:tgtEl>
                                      </p:cBhvr>
                                    </p:animEffect>
                                  </p:childTnLst>
                                </p:cTn>
                              </p:par>
                              <p:par>
                                <p:cTn id="69" presetID="5" presetClass="entr" presetSubtype="1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checkerboard(across)">
                                      <p:cBhvr>
                                        <p:cTn id="7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9" grpId="0"/>
      <p:bldP spid="20" grpId="1"/>
      <p:bldP spid="25" grpId="0"/>
      <p:bldP spid="27" grpId="0"/>
      <p:bldP spid="30" grpId="0"/>
      <p:bldP spid="31" grpId="0"/>
      <p:bldP spid="32" grpId="0"/>
      <p:bldP spid="33" grpId="0"/>
      <p:bldP spid="34" grpId="0"/>
    </p:bldLst>
  </p:timing>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14336</TotalTime>
  <Words>923</Words>
  <Application>Microsoft Macintosh PowerPoint</Application>
  <PresentationFormat>Widescreen</PresentationFormat>
  <Paragraphs>139</Paragraphs>
  <Slides>13</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vt:lpstr>
      <vt:lpstr>Avenir Next LT Pro</vt:lpstr>
      <vt:lpstr>Calibri</vt:lpstr>
      <vt:lpstr>Cambria Math</vt:lpstr>
      <vt:lpstr>Futura</vt:lpstr>
      <vt:lpstr>FUTURA MEDIUM</vt:lpstr>
      <vt:lpstr>FUTURA MEDIUM</vt:lpstr>
      <vt:lpstr>Georgia Pro Cond Black</vt:lpstr>
      <vt:lpstr>Goudy Old Style</vt:lpstr>
      <vt:lpstr>Times New Roman</vt:lpstr>
      <vt:lpstr>Wingdings</vt:lpstr>
      <vt:lpstr>FrostyVTI</vt:lpstr>
      <vt:lpstr>Misspecification of IRT Models and Its Implications in the  Context of Recognition Task Data </vt:lpstr>
      <vt:lpstr>Introduction</vt:lpstr>
      <vt:lpstr>Data: Author Recognition Test (ART1)</vt:lpstr>
      <vt:lpstr>PowerPoint Presentation</vt:lpstr>
      <vt:lpstr>What Induces Such Scale Shrinkage? </vt:lpstr>
      <vt:lpstr>PowerPoint Presentation</vt:lpstr>
      <vt:lpstr>PowerPoint Presentation</vt:lpstr>
      <vt:lpstr>PowerPoint Presentation</vt:lpstr>
      <vt:lpstr>Simulation:  Artificial DIF under Such IRT Misspecification</vt:lpstr>
      <vt:lpstr>Empirical Study:  Artificial DIF under Such IRT Misspecification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Misspecification of IRT and Its Implications in the  Context of Recognition Task Data </dc:title>
  <dc:creator>QI HUANG</dc:creator>
  <cp:lastModifiedBy>QI HUANG</cp:lastModifiedBy>
  <cp:revision>44</cp:revision>
  <dcterms:created xsi:type="dcterms:W3CDTF">2022-10-24T22:24:26Z</dcterms:created>
  <dcterms:modified xsi:type="dcterms:W3CDTF">2022-11-03T23:56:53Z</dcterms:modified>
</cp:coreProperties>
</file>