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63"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9144000" cy="5143500" type="screen16x9"/>
  <p:notesSz cx="6858000" cy="9144000"/>
  <p:embeddedFontLst>
    <p:embeddedFont>
      <p:font typeface="Calibri" panose="020F0502020204030204" pitchFamily="34" charset="0"/>
      <p:regular r:id="rId22"/>
      <p:bold r:id="rId23"/>
      <p:italic r:id="rId24"/>
      <p:boldItalic r:id="rId25"/>
    </p:embeddedFont>
    <p:embeddedFont>
      <p:font typeface="Montserrat" panose="00000500000000000000" pitchFamily="2" charset="0"/>
      <p:regular r:id="rId26"/>
      <p:bold r:id="rId27"/>
      <p:italic r:id="rId28"/>
      <p:boldItalic r:id="rId29"/>
    </p:embeddedFont>
    <p:embeddedFont>
      <p:font typeface="Montserrat ExtraBold" panose="00000900000000000000" pitchFamily="2" charset="0"/>
      <p:bold r:id="rId30"/>
      <p:boldItalic r:id="rId31"/>
    </p:embeddedFont>
    <p:embeddedFont>
      <p:font typeface="Roboto" panose="02000000000000000000" pitchFamily="2" charset="0"/>
      <p:regular r:id="rId32"/>
      <p:bold r:id="rId33"/>
      <p:italic r:id="rId34"/>
      <p:boldItalic r:id="rId35"/>
    </p:embeddedFont>
    <p:embeddedFont>
      <p:font typeface="Roboto Light" panose="02000000000000000000" pitchFamily="2"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h/sNYkC52AYq0HuaeP8cRsoK5Df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7C5F91E-1629-45A8-AB96-9E1C88348056}">
  <a:tblStyle styleId="{27C5F91E-1629-45A8-AB96-9E1C8834805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95" d="100"/>
          <a:sy n="195" d="100"/>
        </p:scale>
        <p:origin x="804"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1" name="Google Shape;62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F</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17bc94dbee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Scotts comments:</a:t>
            </a:r>
            <a:endParaRPr/>
          </a:p>
          <a:p>
            <a:pPr marL="0" lvl="0" indent="0" algn="l" rtl="0">
              <a:spcBef>
                <a:spcPts val="0"/>
              </a:spcBef>
              <a:spcAft>
                <a:spcPts val="0"/>
              </a:spcAft>
              <a:buNone/>
            </a:pPr>
            <a:r>
              <a:rPr lang="en-US"/>
              <a:t>ECV for the general factor is the proportion of common variance explained attributable to the general factor. For the other columns, it is the proportion of common variance in a subscale attributable to the specific factor.</a:t>
            </a:r>
            <a:endParaRPr/>
          </a:p>
          <a:p>
            <a:pPr marL="0" lvl="0" indent="0" algn="l" rtl="0">
              <a:spcBef>
                <a:spcPts val="0"/>
              </a:spcBef>
              <a:spcAft>
                <a:spcPts val="0"/>
              </a:spcAft>
              <a:buNone/>
            </a:pPr>
            <a:r>
              <a:rPr lang="en-US"/>
              <a:t>Omega_Hierarchical indicates the reliability of the subscale attributable to true score the specific factor.  </a:t>
            </a:r>
            <a:endParaRPr/>
          </a:p>
          <a:p>
            <a:pPr marL="0" lvl="0" indent="0" algn="l" rtl="0">
              <a:spcBef>
                <a:spcPts val="0"/>
              </a:spcBef>
              <a:spcAft>
                <a:spcPts val="0"/>
              </a:spcAft>
              <a:buNone/>
            </a:pPr>
            <a:r>
              <a:rPr lang="en-US"/>
              <a:t>Omega is the reliability of the subscale, reflecting both general factor and specific factor as true score variance.</a:t>
            </a:r>
            <a:endParaRPr/>
          </a:p>
          <a:p>
            <a:pPr marL="0" lvl="0" indent="0" algn="l" rtl="0">
              <a:spcBef>
                <a:spcPts val="0"/>
              </a:spcBef>
              <a:spcAft>
                <a:spcPts val="0"/>
              </a:spcAft>
              <a:buNone/>
            </a:pPr>
            <a:r>
              <a:rPr lang="en-US"/>
              <a:t>For example, Anxiety has reliabltiy of .97, but most of the reliabilty comes from the general factor, only .13 from the specific factor.</a:t>
            </a:r>
            <a:endParaRPr/>
          </a:p>
          <a:p>
            <a:pPr marL="0" lvl="0" indent="0" algn="l" rtl="0">
              <a:spcBef>
                <a:spcPts val="0"/>
              </a:spcBef>
              <a:spcAft>
                <a:spcPts val="0"/>
              </a:spcAft>
              <a:buNone/>
            </a:pPr>
            <a:r>
              <a:rPr lang="en-US">
                <a:solidFill>
                  <a:srgbClr val="222222"/>
                </a:solidFill>
                <a:highlight>
                  <a:srgbClr val="FFFFFF"/>
                </a:highlight>
              </a:rPr>
              <a:t>for this domain, there is a strong general factor and the measures have high reliability largely because they all reflect the general factor</a:t>
            </a:r>
            <a:endParaRPr/>
          </a:p>
          <a:p>
            <a:pPr marL="0" lvl="0" indent="0" algn="l" rtl="0">
              <a:spcBef>
                <a:spcPts val="0"/>
              </a:spcBef>
              <a:spcAft>
                <a:spcPts val="0"/>
              </a:spcAft>
              <a:buNone/>
            </a:pPr>
            <a:endParaRPr/>
          </a:p>
          <a:p>
            <a:pPr marL="0" lvl="0" indent="0" algn="l" rtl="0">
              <a:spcBef>
                <a:spcPts val="0"/>
              </a:spcBef>
              <a:spcAft>
                <a:spcPts val="0"/>
              </a:spcAft>
              <a:buNone/>
            </a:pPr>
            <a:r>
              <a:rPr lang="en-US"/>
              <a:t>Tony’s comments: Explained common variance: common variance explained by the general factor divided by the total common variance</a:t>
            </a:r>
            <a:endParaRPr/>
          </a:p>
          <a:p>
            <a:pPr marL="0" lvl="0" indent="0" algn="l" rtl="0">
              <a:spcBef>
                <a:spcPts val="0"/>
              </a:spcBef>
              <a:spcAft>
                <a:spcPts val="0"/>
              </a:spcAft>
              <a:buNone/>
            </a:pPr>
            <a:r>
              <a:rPr lang="en-US"/>
              <a:t>coefficient omega hierarchical (omegaH): a more direct index of general factor strength (sometimes referred to as first-factor saturation) than it is an indicator of degree of unidimensionality per se (i.e., how much common variance is due to the general trait)</a:t>
            </a:r>
            <a:endParaRPr/>
          </a:p>
          <a:p>
            <a:pPr marL="0" lvl="0" indent="0" algn="l" rtl="0">
              <a:spcBef>
                <a:spcPts val="0"/>
              </a:spcBef>
              <a:spcAft>
                <a:spcPts val="0"/>
              </a:spcAft>
              <a:buNone/>
            </a:pPr>
            <a:r>
              <a:rPr lang="en-US"/>
              <a:t>	values of omegaH can be interpreted as an estimator of how much variance in summed (standardized) scores can be attributed to the single general factor</a:t>
            </a:r>
            <a:endParaRPr/>
          </a:p>
        </p:txBody>
      </p:sp>
      <p:sp>
        <p:nvSpPr>
          <p:cNvPr id="704" name="Google Shape;704;g17bc94dbeed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1" name="Google Shape;71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16d1c020d0d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8" name="Google Shape;718;g16d1c020d0d_1_1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17bc94dbeed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5" name="Google Shape;725;g17bc94dbeed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732" name="Google Shape;73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Current study examined a context with a very strong general factor</a:t>
            </a:r>
            <a:endParaRPr/>
          </a:p>
          <a:p>
            <a:pPr marL="0" lvl="0" indent="0" algn="l" rtl="0">
              <a:spcBef>
                <a:spcPts val="0"/>
              </a:spcBef>
              <a:spcAft>
                <a:spcPts val="0"/>
              </a:spcAft>
              <a:buNone/>
            </a:pPr>
            <a:r>
              <a:rPr lang="en-US"/>
              <a:t>Liu et al. (2018) results: Method 2 seemed to produce better reliability , when specific factors were emphasized</a:t>
            </a:r>
            <a:endParaRPr/>
          </a:p>
          <a:p>
            <a:pPr marL="0" lvl="0" indent="0" algn="l" rtl="0">
              <a:spcBef>
                <a:spcPts val="0"/>
              </a:spcBef>
              <a:spcAft>
                <a:spcPts val="0"/>
              </a:spcAft>
              <a:buClr>
                <a:schemeClr val="dk1"/>
              </a:buClr>
              <a:buSzPts val="1100"/>
              <a:buFont typeface="Arial"/>
              <a:buNone/>
            </a:pPr>
            <a:r>
              <a:rPr lang="en-US">
                <a:solidFill>
                  <a:schemeClr val="dk1"/>
                </a:solidFill>
              </a:rPr>
              <a:t>For cases where there is a weak general factor, weighting that emphasize specific factors may produce superior results</a:t>
            </a:r>
            <a:endParaRPr/>
          </a:p>
        </p:txBody>
      </p:sp>
      <p:sp>
        <p:nvSpPr>
          <p:cNvPr id="739" name="Google Shape;73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6" name="Google Shape;74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3" name="Google Shape;753;p1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g17db46a3812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0" name="Google Shape;760;g17db46a3812_0_3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7" name="Google Shape;62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M</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Specific measures within a domain tend to be correlated, e.g., emotional distress domains show high correlations.</a:t>
            </a:r>
            <a:endParaRPr/>
          </a:p>
          <a:p>
            <a:pPr marL="0" lvl="0" indent="0" algn="l" rtl="0">
              <a:spcBef>
                <a:spcPts val="0"/>
              </a:spcBef>
              <a:spcAft>
                <a:spcPts val="0"/>
              </a:spcAft>
              <a:buNone/>
            </a:pPr>
            <a:r>
              <a:rPr lang="en-US"/>
              <a:t>PROMIS scales are currently scored independently for each trait, but may be beneficial to represent using a multidimensional model.</a:t>
            </a:r>
            <a:endParaRPr/>
          </a:p>
        </p:txBody>
      </p:sp>
      <p:sp>
        <p:nvSpPr>
          <p:cNvPr id="634" name="Google Shape;63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1" name="Google Shape;64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17db46a3812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e.g., elements of depression that not due to general emotional distress (e.g., hopelessness)</a:t>
            </a:r>
            <a:endParaRPr/>
          </a:p>
          <a:p>
            <a:pPr marL="0" lvl="0" indent="0" algn="l" rtl="0">
              <a:spcBef>
                <a:spcPts val="0"/>
              </a:spcBef>
              <a:spcAft>
                <a:spcPts val="0"/>
              </a:spcAft>
              <a:buNone/>
            </a:pPr>
            <a:r>
              <a:rPr lang="en-US"/>
              <a:t>Specific factors less useful for practitioners</a:t>
            </a:r>
            <a:endParaRPr/>
          </a:p>
        </p:txBody>
      </p:sp>
      <p:sp>
        <p:nvSpPr>
          <p:cNvPr id="662" name="Google Shape;662;g17db46a3812_0_1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17db46a3812_0_1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9" name="Google Shape;669;g17db46a3812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182b45004ba_3_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US"/>
              <a:t>If you focus on the numerator, with weights are the sum of loadings for the general vs. specific factor. Normalized using different denominators (sum of loadings on all factors vs. sum of general + 1 specific factor).</a:t>
            </a:r>
            <a:endParaRPr/>
          </a:p>
        </p:txBody>
      </p:sp>
      <p:sp>
        <p:nvSpPr>
          <p:cNvPr id="676" name="Google Shape;676;g182b45004ba_3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1200"/>
              </a:spcBef>
              <a:spcAft>
                <a:spcPts val="0"/>
              </a:spcAft>
              <a:buNone/>
            </a:pPr>
            <a:r>
              <a:rPr lang="en-US">
                <a:solidFill>
                  <a:schemeClr val="dk1"/>
                </a:solidFill>
                <a:latin typeface="Times New Roman"/>
                <a:ea typeface="Times New Roman"/>
                <a:cs typeface="Times New Roman"/>
                <a:sym typeface="Times New Roman"/>
              </a:rPr>
              <a:t>RQ1: How do the proposed methods perform on the recovery of overall score and domain score, compared to MIRT methods?</a:t>
            </a:r>
            <a:endParaRPr>
              <a:solidFill>
                <a:schemeClr val="dk1"/>
              </a:solidFill>
              <a:latin typeface="Times New Roman"/>
              <a:ea typeface="Times New Roman"/>
              <a:cs typeface="Times New Roman"/>
              <a:sym typeface="Times New Roman"/>
            </a:endParaRPr>
          </a:p>
          <a:p>
            <a:pPr marL="0" lvl="0" indent="0" algn="l" rtl="0">
              <a:lnSpc>
                <a:spcPct val="100000"/>
              </a:lnSpc>
              <a:spcBef>
                <a:spcPts val="1200"/>
              </a:spcBef>
              <a:spcAft>
                <a:spcPts val="0"/>
              </a:spcAft>
              <a:buNone/>
            </a:pPr>
            <a:r>
              <a:rPr lang="en-US">
                <a:solidFill>
                  <a:schemeClr val="dk1"/>
                </a:solidFill>
                <a:latin typeface="Times New Roman"/>
                <a:ea typeface="Times New Roman"/>
                <a:cs typeface="Times New Roman"/>
                <a:sym typeface="Times New Roman"/>
              </a:rPr>
              <a:t>RQ2: How do the proposed methods perform the recovery of correlation between different dimensions?</a:t>
            </a:r>
            <a:endParaRPr>
              <a:solidFill>
                <a:schemeClr val="dk1"/>
              </a:solidFill>
              <a:latin typeface="Times New Roman"/>
              <a:ea typeface="Times New Roman"/>
              <a:cs typeface="Times New Roman"/>
              <a:sym typeface="Times New Roman"/>
            </a:endParaRPr>
          </a:p>
          <a:p>
            <a:pPr marL="0" lvl="0" indent="0" algn="l" rtl="0">
              <a:lnSpc>
                <a:spcPct val="100000"/>
              </a:lnSpc>
              <a:spcBef>
                <a:spcPts val="1200"/>
              </a:spcBef>
              <a:spcAft>
                <a:spcPts val="0"/>
              </a:spcAft>
              <a:buNone/>
            </a:pPr>
            <a:r>
              <a:rPr lang="en-US">
                <a:solidFill>
                  <a:schemeClr val="dk1"/>
                </a:solidFill>
                <a:latin typeface="Times New Roman"/>
                <a:ea typeface="Times New Roman"/>
                <a:cs typeface="Times New Roman"/>
                <a:sym typeface="Times New Roman"/>
              </a:rPr>
              <a:t>RQ3: How do the proposed methods perform on predicting the actually well-being outcomes (convergent and discriminant validity)?</a:t>
            </a:r>
            <a:endParaRPr>
              <a:solidFill>
                <a:schemeClr val="dk1"/>
              </a:solidFill>
              <a:latin typeface="Times New Roman"/>
              <a:ea typeface="Times New Roman"/>
              <a:cs typeface="Times New Roman"/>
              <a:sym typeface="Times New Roman"/>
            </a:endParaRPr>
          </a:p>
          <a:p>
            <a:pPr marL="0" lvl="0" indent="0" algn="l" rtl="0">
              <a:lnSpc>
                <a:spcPct val="200000"/>
              </a:lnSpc>
              <a:spcBef>
                <a:spcPts val="1200"/>
              </a:spcBef>
              <a:spcAft>
                <a:spcPts val="0"/>
              </a:spcAft>
              <a:buClr>
                <a:schemeClr val="dk1"/>
              </a:buClr>
              <a:buSzPts val="1100"/>
              <a:buFont typeface="Arial"/>
              <a:buNone/>
            </a:pPr>
            <a:endParaRPr>
              <a:solidFill>
                <a:schemeClr val="dk1"/>
              </a:solidFill>
              <a:latin typeface="Times New Roman"/>
              <a:ea typeface="Times New Roman"/>
              <a:cs typeface="Times New Roman"/>
              <a:sym typeface="Times New Roman"/>
            </a:endParaRPr>
          </a:p>
          <a:p>
            <a:pPr marL="0" lvl="0" indent="0" algn="l" rtl="0">
              <a:spcBef>
                <a:spcPts val="1200"/>
              </a:spcBef>
              <a:spcAft>
                <a:spcPts val="0"/>
              </a:spcAft>
              <a:buNone/>
            </a:pPr>
            <a:endParaRPr/>
          </a:p>
        </p:txBody>
      </p:sp>
      <p:sp>
        <p:nvSpPr>
          <p:cNvPr id="690" name="Google Shape;69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16d1c020d0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7" name="Google Shape;697;g16d1c020d0d_1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F3F3F3"/>
        </a:solidFill>
        <a:effectLst/>
      </p:bgPr>
    </p:bg>
    <p:spTree>
      <p:nvGrpSpPr>
        <p:cNvPr id="1" name="Shape 9"/>
        <p:cNvGrpSpPr/>
        <p:nvPr/>
      </p:nvGrpSpPr>
      <p:grpSpPr>
        <a:xfrm>
          <a:off x="0" y="0"/>
          <a:ext cx="0" cy="0"/>
          <a:chOff x="0" y="0"/>
          <a:chExt cx="0" cy="0"/>
        </a:xfrm>
      </p:grpSpPr>
      <p:grpSp>
        <p:nvGrpSpPr>
          <p:cNvPr id="10" name="Google Shape;10;p14"/>
          <p:cNvGrpSpPr/>
          <p:nvPr/>
        </p:nvGrpSpPr>
        <p:grpSpPr>
          <a:xfrm>
            <a:off x="6114145" y="-11"/>
            <a:ext cx="3038436" cy="5146815"/>
            <a:chOff x="4894945" y="-11"/>
            <a:chExt cx="3038436" cy="5146815"/>
          </a:xfrm>
        </p:grpSpPr>
        <p:sp>
          <p:nvSpPr>
            <p:cNvPr id="11" name="Google Shape;11;p14"/>
            <p:cNvSpPr/>
            <p:nvPr/>
          </p:nvSpPr>
          <p:spPr>
            <a:xfrm>
              <a:off x="6108962" y="4182670"/>
              <a:ext cx="607886" cy="643356"/>
            </a:xfrm>
            <a:custGeom>
              <a:avLst/>
              <a:gdLst/>
              <a:ahLst/>
              <a:cxnLst/>
              <a:rect l="l" t="t" r="r" b="b"/>
              <a:pathLst>
                <a:path w="20428" h="20036" extrusionOk="0">
                  <a:moveTo>
                    <a:pt x="1" y="0"/>
                  </a:moveTo>
                  <a:lnTo>
                    <a:pt x="1" y="20036"/>
                  </a:lnTo>
                  <a:lnTo>
                    <a:pt x="20427" y="9990"/>
                  </a:lnTo>
                  <a:lnTo>
                    <a:pt x="1" y="0"/>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4"/>
            <p:cNvSpPr/>
            <p:nvPr/>
          </p:nvSpPr>
          <p:spPr>
            <a:xfrm>
              <a:off x="6716818" y="3860093"/>
              <a:ext cx="607856" cy="643388"/>
            </a:xfrm>
            <a:custGeom>
              <a:avLst/>
              <a:gdLst/>
              <a:ahLst/>
              <a:cxnLst/>
              <a:rect l="l" t="t" r="r" b="b"/>
              <a:pathLst>
                <a:path w="20427" h="20037" extrusionOk="0">
                  <a:moveTo>
                    <a:pt x="0" y="0"/>
                  </a:moveTo>
                  <a:lnTo>
                    <a:pt x="0" y="20036"/>
                  </a:lnTo>
                  <a:lnTo>
                    <a:pt x="20427"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14"/>
            <p:cNvSpPr/>
            <p:nvPr/>
          </p:nvSpPr>
          <p:spPr>
            <a:xfrm>
              <a:off x="7324645" y="3539314"/>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CC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14"/>
            <p:cNvSpPr/>
            <p:nvPr/>
          </p:nvSpPr>
          <p:spPr>
            <a:xfrm>
              <a:off x="7324645" y="4182670"/>
              <a:ext cx="607886" cy="643356"/>
            </a:xfrm>
            <a:custGeom>
              <a:avLst/>
              <a:gdLst/>
              <a:ahLst/>
              <a:cxnLst/>
              <a:rect l="l" t="t" r="r" b="b"/>
              <a:pathLst>
                <a:path w="20428" h="20036" extrusionOk="0">
                  <a:moveTo>
                    <a:pt x="1" y="0"/>
                  </a:moveTo>
                  <a:lnTo>
                    <a:pt x="1" y="20036"/>
                  </a:lnTo>
                  <a:lnTo>
                    <a:pt x="20427" y="9990"/>
                  </a:lnTo>
                  <a:lnTo>
                    <a:pt x="1" y="0"/>
                  </a:ln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14"/>
            <p:cNvSpPr/>
            <p:nvPr/>
          </p:nvSpPr>
          <p:spPr>
            <a:xfrm>
              <a:off x="6108962" y="-11"/>
              <a:ext cx="607886" cy="322577"/>
            </a:xfrm>
            <a:custGeom>
              <a:avLst/>
              <a:gdLst/>
              <a:ahLst/>
              <a:cxnLst/>
              <a:rect l="l" t="t" r="r" b="b"/>
              <a:pathLst>
                <a:path w="20428" h="10046" extrusionOk="0">
                  <a:moveTo>
                    <a:pt x="1" y="0"/>
                  </a:moveTo>
                  <a:lnTo>
                    <a:pt x="1"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14"/>
            <p:cNvSpPr/>
            <p:nvPr/>
          </p:nvSpPr>
          <p:spPr>
            <a:xfrm>
              <a:off x="6716818" y="-11"/>
              <a:ext cx="607856" cy="643356"/>
            </a:xfrm>
            <a:custGeom>
              <a:avLst/>
              <a:gdLst/>
              <a:ahLst/>
              <a:cxnLst/>
              <a:rect l="l" t="t" r="r" b="b"/>
              <a:pathLst>
                <a:path w="20427" h="20036" extrusionOk="0">
                  <a:moveTo>
                    <a:pt x="0" y="0"/>
                  </a:moveTo>
                  <a:lnTo>
                    <a:pt x="0" y="20036"/>
                  </a:lnTo>
                  <a:lnTo>
                    <a:pt x="20427" y="10046"/>
                  </a:lnTo>
                  <a:lnTo>
                    <a:pt x="0"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4"/>
            <p:cNvSpPr/>
            <p:nvPr/>
          </p:nvSpPr>
          <p:spPr>
            <a:xfrm>
              <a:off x="7324645" y="-11"/>
              <a:ext cx="607886" cy="322577"/>
            </a:xfrm>
            <a:custGeom>
              <a:avLst/>
              <a:gdLst/>
              <a:ahLst/>
              <a:cxnLst/>
              <a:rect l="l" t="t" r="r" b="b"/>
              <a:pathLst>
                <a:path w="20428" h="10046" extrusionOk="0">
                  <a:moveTo>
                    <a:pt x="1" y="0"/>
                  </a:moveTo>
                  <a:lnTo>
                    <a:pt x="1"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14"/>
            <p:cNvSpPr/>
            <p:nvPr/>
          </p:nvSpPr>
          <p:spPr>
            <a:xfrm>
              <a:off x="4894945" y="3860093"/>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14"/>
            <p:cNvSpPr/>
            <p:nvPr/>
          </p:nvSpPr>
          <p:spPr>
            <a:xfrm>
              <a:off x="6108962" y="3860093"/>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9999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14"/>
            <p:cNvSpPr/>
            <p:nvPr/>
          </p:nvSpPr>
          <p:spPr>
            <a:xfrm>
              <a:off x="5502772" y="4182670"/>
              <a:ext cx="606220" cy="643356"/>
            </a:xfrm>
            <a:custGeom>
              <a:avLst/>
              <a:gdLst/>
              <a:ahLst/>
              <a:cxnLst/>
              <a:rect l="l" t="t" r="r" b="b"/>
              <a:pathLst>
                <a:path w="20372" h="20036" extrusionOk="0">
                  <a:moveTo>
                    <a:pt x="20372" y="0"/>
                  </a:moveTo>
                  <a:lnTo>
                    <a:pt x="1" y="9990"/>
                  </a:lnTo>
                  <a:lnTo>
                    <a:pt x="20372" y="20036"/>
                  </a:lnTo>
                  <a:lnTo>
                    <a:pt x="20372"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14"/>
            <p:cNvSpPr/>
            <p:nvPr/>
          </p:nvSpPr>
          <p:spPr>
            <a:xfrm>
              <a:off x="7324645"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14"/>
            <p:cNvSpPr/>
            <p:nvPr/>
          </p:nvSpPr>
          <p:spPr>
            <a:xfrm>
              <a:off x="6716818" y="3539314"/>
              <a:ext cx="607856" cy="643388"/>
            </a:xfrm>
            <a:custGeom>
              <a:avLst/>
              <a:gdLst/>
              <a:ahLst/>
              <a:cxnLst/>
              <a:rect l="l" t="t" r="r" b="b"/>
              <a:pathLst>
                <a:path w="20427" h="20037" extrusionOk="0">
                  <a:moveTo>
                    <a:pt x="20427" y="0"/>
                  </a:moveTo>
                  <a:lnTo>
                    <a:pt x="0" y="9990"/>
                  </a:lnTo>
                  <a:lnTo>
                    <a:pt x="20427" y="20036"/>
                  </a:lnTo>
                  <a:lnTo>
                    <a:pt x="20427" y="0"/>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14"/>
            <p:cNvSpPr/>
            <p:nvPr/>
          </p:nvSpPr>
          <p:spPr>
            <a:xfrm>
              <a:off x="6716818" y="4182670"/>
              <a:ext cx="607856" cy="643356"/>
            </a:xfrm>
            <a:custGeom>
              <a:avLst/>
              <a:gdLst/>
              <a:ahLst/>
              <a:cxnLst/>
              <a:rect l="l" t="t" r="r" b="b"/>
              <a:pathLst>
                <a:path w="20427" h="20036" extrusionOk="0">
                  <a:moveTo>
                    <a:pt x="20427" y="0"/>
                  </a:moveTo>
                  <a:lnTo>
                    <a:pt x="0" y="9990"/>
                  </a:lnTo>
                  <a:lnTo>
                    <a:pt x="20427" y="20036"/>
                  </a:lnTo>
                  <a:lnTo>
                    <a:pt x="20427"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14"/>
            <p:cNvSpPr/>
            <p:nvPr/>
          </p:nvSpPr>
          <p:spPr>
            <a:xfrm>
              <a:off x="6108962" y="-11"/>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14"/>
            <p:cNvSpPr/>
            <p:nvPr/>
          </p:nvSpPr>
          <p:spPr>
            <a:xfrm>
              <a:off x="6716818" y="-11"/>
              <a:ext cx="607856"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14"/>
            <p:cNvSpPr/>
            <p:nvPr/>
          </p:nvSpPr>
          <p:spPr>
            <a:xfrm>
              <a:off x="6716818"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CC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14"/>
            <p:cNvSpPr/>
            <p:nvPr/>
          </p:nvSpPr>
          <p:spPr>
            <a:xfrm>
              <a:off x="732464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C59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14"/>
            <p:cNvSpPr/>
            <p:nvPr/>
          </p:nvSpPr>
          <p:spPr>
            <a:xfrm>
              <a:off x="7324658" y="322534"/>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14"/>
            <p:cNvSpPr/>
            <p:nvPr/>
          </p:nvSpPr>
          <p:spPr>
            <a:xfrm>
              <a:off x="7324658" y="965890"/>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14"/>
            <p:cNvSpPr/>
            <p:nvPr/>
          </p:nvSpPr>
          <p:spPr>
            <a:xfrm>
              <a:off x="6716831" y="322534"/>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CC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14"/>
            <p:cNvSpPr/>
            <p:nvPr/>
          </p:nvSpPr>
          <p:spPr>
            <a:xfrm>
              <a:off x="6716831" y="965890"/>
              <a:ext cx="607856" cy="643388"/>
            </a:xfrm>
            <a:custGeom>
              <a:avLst/>
              <a:gdLst/>
              <a:ahLst/>
              <a:cxnLst/>
              <a:rect l="l" t="t" r="r" b="b"/>
              <a:pathLst>
                <a:path w="20427" h="20037" extrusionOk="0">
                  <a:moveTo>
                    <a:pt x="20427" y="1"/>
                  </a:moveTo>
                  <a:lnTo>
                    <a:pt x="0" y="9991"/>
                  </a:lnTo>
                  <a:lnTo>
                    <a:pt x="20427" y="20037"/>
                  </a:lnTo>
                  <a:lnTo>
                    <a:pt x="20427" y="1"/>
                  </a:ln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14"/>
            <p:cNvSpPr/>
            <p:nvPr/>
          </p:nvSpPr>
          <p:spPr>
            <a:xfrm>
              <a:off x="7324658" y="1286669"/>
              <a:ext cx="607886" cy="643388"/>
            </a:xfrm>
            <a:custGeom>
              <a:avLst/>
              <a:gdLst/>
              <a:ahLst/>
              <a:cxnLst/>
              <a:rect l="l" t="t" r="r" b="b"/>
              <a:pathLst>
                <a:path w="20428" h="20037" extrusionOk="0">
                  <a:moveTo>
                    <a:pt x="20427" y="1"/>
                  </a:moveTo>
                  <a:lnTo>
                    <a:pt x="1" y="10047"/>
                  </a:lnTo>
                  <a:lnTo>
                    <a:pt x="20427" y="20037"/>
                  </a:lnTo>
                  <a:lnTo>
                    <a:pt x="20427"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14"/>
            <p:cNvSpPr/>
            <p:nvPr/>
          </p:nvSpPr>
          <p:spPr>
            <a:xfrm>
              <a:off x="7324658" y="-11"/>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9999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14"/>
            <p:cNvSpPr/>
            <p:nvPr/>
          </p:nvSpPr>
          <p:spPr>
            <a:xfrm>
              <a:off x="6109812" y="2252602"/>
              <a:ext cx="607886" cy="643388"/>
            </a:xfrm>
            <a:custGeom>
              <a:avLst/>
              <a:gdLst/>
              <a:ahLst/>
              <a:cxnLst/>
              <a:rect l="l" t="t" r="r" b="b"/>
              <a:pathLst>
                <a:path w="20428" h="20037" extrusionOk="0">
                  <a:moveTo>
                    <a:pt x="1" y="0"/>
                  </a:moveTo>
                  <a:lnTo>
                    <a:pt x="1" y="20036"/>
                  </a:lnTo>
                  <a:lnTo>
                    <a:pt x="20427" y="9991"/>
                  </a:lnTo>
                  <a:lnTo>
                    <a:pt x="1"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14"/>
            <p:cNvSpPr/>
            <p:nvPr/>
          </p:nvSpPr>
          <p:spPr>
            <a:xfrm>
              <a:off x="6109812" y="3539314"/>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14"/>
            <p:cNvSpPr/>
            <p:nvPr/>
          </p:nvSpPr>
          <p:spPr>
            <a:xfrm>
              <a:off x="6717668" y="1286669"/>
              <a:ext cx="607856" cy="643388"/>
            </a:xfrm>
            <a:custGeom>
              <a:avLst/>
              <a:gdLst/>
              <a:ahLst/>
              <a:cxnLst/>
              <a:rect l="l" t="t" r="r" b="b"/>
              <a:pathLst>
                <a:path w="20427" h="20037" extrusionOk="0">
                  <a:moveTo>
                    <a:pt x="0" y="1"/>
                  </a:moveTo>
                  <a:lnTo>
                    <a:pt x="0" y="20037"/>
                  </a:lnTo>
                  <a:lnTo>
                    <a:pt x="20427" y="10047"/>
                  </a:lnTo>
                  <a:lnTo>
                    <a:pt x="0" y="1"/>
                  </a:lnTo>
                  <a:close/>
                </a:path>
              </a:pathLst>
            </a:custGeom>
            <a:solidFill>
              <a:srgbClr val="FC59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4"/>
            <p:cNvSpPr/>
            <p:nvPr/>
          </p:nvSpPr>
          <p:spPr>
            <a:xfrm>
              <a:off x="6717668" y="1930025"/>
              <a:ext cx="607856" cy="643388"/>
            </a:xfrm>
            <a:custGeom>
              <a:avLst/>
              <a:gdLst/>
              <a:ahLst/>
              <a:cxnLst/>
              <a:rect l="l" t="t" r="r" b="b"/>
              <a:pathLst>
                <a:path w="20427" h="20037" extrusionOk="0">
                  <a:moveTo>
                    <a:pt x="0" y="1"/>
                  </a:moveTo>
                  <a:lnTo>
                    <a:pt x="0" y="20037"/>
                  </a:lnTo>
                  <a:lnTo>
                    <a:pt x="20427" y="10046"/>
                  </a:lnTo>
                  <a:lnTo>
                    <a:pt x="0"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14"/>
            <p:cNvSpPr/>
            <p:nvPr/>
          </p:nvSpPr>
          <p:spPr>
            <a:xfrm>
              <a:off x="6717668" y="2573381"/>
              <a:ext cx="607856" cy="643388"/>
            </a:xfrm>
            <a:custGeom>
              <a:avLst/>
              <a:gdLst/>
              <a:ahLst/>
              <a:cxnLst/>
              <a:rect l="l" t="t" r="r" b="b"/>
              <a:pathLst>
                <a:path w="20427" h="20037" extrusionOk="0">
                  <a:moveTo>
                    <a:pt x="0" y="1"/>
                  </a:moveTo>
                  <a:lnTo>
                    <a:pt x="0" y="20036"/>
                  </a:lnTo>
                  <a:lnTo>
                    <a:pt x="20427" y="10046"/>
                  </a:lnTo>
                  <a:lnTo>
                    <a:pt x="0"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14"/>
            <p:cNvSpPr/>
            <p:nvPr/>
          </p:nvSpPr>
          <p:spPr>
            <a:xfrm>
              <a:off x="7325495" y="2252602"/>
              <a:ext cx="607886" cy="643388"/>
            </a:xfrm>
            <a:custGeom>
              <a:avLst/>
              <a:gdLst/>
              <a:ahLst/>
              <a:cxnLst/>
              <a:rect l="l" t="t" r="r" b="b"/>
              <a:pathLst>
                <a:path w="20428" h="20037" extrusionOk="0">
                  <a:moveTo>
                    <a:pt x="1" y="0"/>
                  </a:moveTo>
                  <a:lnTo>
                    <a:pt x="1" y="20036"/>
                  </a:lnTo>
                  <a:lnTo>
                    <a:pt x="20427" y="9991"/>
                  </a:lnTo>
                  <a:lnTo>
                    <a:pt x="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14"/>
            <p:cNvSpPr/>
            <p:nvPr/>
          </p:nvSpPr>
          <p:spPr>
            <a:xfrm>
              <a:off x="6717668" y="3216737"/>
              <a:ext cx="607856" cy="643388"/>
            </a:xfrm>
            <a:custGeom>
              <a:avLst/>
              <a:gdLst/>
              <a:ahLst/>
              <a:cxnLst/>
              <a:rect l="l" t="t" r="r" b="b"/>
              <a:pathLst>
                <a:path w="20427" h="20037" extrusionOk="0">
                  <a:moveTo>
                    <a:pt x="0" y="0"/>
                  </a:moveTo>
                  <a:lnTo>
                    <a:pt x="0" y="20036"/>
                  </a:lnTo>
                  <a:lnTo>
                    <a:pt x="20427"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14"/>
            <p:cNvSpPr/>
            <p:nvPr/>
          </p:nvSpPr>
          <p:spPr>
            <a:xfrm>
              <a:off x="7325495" y="2895958"/>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14"/>
            <p:cNvSpPr/>
            <p:nvPr/>
          </p:nvSpPr>
          <p:spPr>
            <a:xfrm>
              <a:off x="6109812" y="1286669"/>
              <a:ext cx="607886" cy="643388"/>
            </a:xfrm>
            <a:custGeom>
              <a:avLst/>
              <a:gdLst/>
              <a:ahLst/>
              <a:cxnLst/>
              <a:rect l="l" t="t" r="r" b="b"/>
              <a:pathLst>
                <a:path w="20428" h="20037" extrusionOk="0">
                  <a:moveTo>
                    <a:pt x="20427" y="1"/>
                  </a:moveTo>
                  <a:lnTo>
                    <a:pt x="1" y="10047"/>
                  </a:lnTo>
                  <a:lnTo>
                    <a:pt x="20427" y="20037"/>
                  </a:lnTo>
                  <a:lnTo>
                    <a:pt x="20427" y="1"/>
                  </a:lnTo>
                  <a:close/>
                </a:path>
              </a:pathLst>
            </a:custGeom>
            <a:solidFill>
              <a:srgbClr val="9999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14"/>
            <p:cNvSpPr/>
            <p:nvPr/>
          </p:nvSpPr>
          <p:spPr>
            <a:xfrm>
              <a:off x="6109812"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14"/>
            <p:cNvSpPr/>
            <p:nvPr/>
          </p:nvSpPr>
          <p:spPr>
            <a:xfrm>
              <a:off x="6717668" y="1609246"/>
              <a:ext cx="607856" cy="643388"/>
            </a:xfrm>
            <a:custGeom>
              <a:avLst/>
              <a:gdLst/>
              <a:ahLst/>
              <a:cxnLst/>
              <a:rect l="l" t="t" r="r" b="b"/>
              <a:pathLst>
                <a:path w="20427" h="20037" extrusionOk="0">
                  <a:moveTo>
                    <a:pt x="20427" y="1"/>
                  </a:moveTo>
                  <a:lnTo>
                    <a:pt x="0" y="9991"/>
                  </a:lnTo>
                  <a:lnTo>
                    <a:pt x="20427" y="20036"/>
                  </a:lnTo>
                  <a:lnTo>
                    <a:pt x="20427"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14"/>
            <p:cNvSpPr/>
            <p:nvPr/>
          </p:nvSpPr>
          <p:spPr>
            <a:xfrm>
              <a:off x="7325495" y="1930025"/>
              <a:ext cx="607886" cy="643388"/>
            </a:xfrm>
            <a:custGeom>
              <a:avLst/>
              <a:gdLst/>
              <a:ahLst/>
              <a:cxnLst/>
              <a:rect l="l" t="t" r="r" b="b"/>
              <a:pathLst>
                <a:path w="20428" h="20037" extrusionOk="0">
                  <a:moveTo>
                    <a:pt x="20427" y="1"/>
                  </a:moveTo>
                  <a:lnTo>
                    <a:pt x="1" y="10046"/>
                  </a:lnTo>
                  <a:lnTo>
                    <a:pt x="20427" y="20037"/>
                  </a:lnTo>
                  <a:lnTo>
                    <a:pt x="20427" y="1"/>
                  </a:lnTo>
                  <a:close/>
                </a:path>
              </a:pathLst>
            </a:custGeom>
            <a:solidFill>
              <a:srgbClr val="A61C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14"/>
            <p:cNvSpPr/>
            <p:nvPr/>
          </p:nvSpPr>
          <p:spPr>
            <a:xfrm>
              <a:off x="6717668" y="2252602"/>
              <a:ext cx="607856" cy="643388"/>
            </a:xfrm>
            <a:custGeom>
              <a:avLst/>
              <a:gdLst/>
              <a:ahLst/>
              <a:cxnLst/>
              <a:rect l="l" t="t" r="r" b="b"/>
              <a:pathLst>
                <a:path w="20427" h="20037" extrusionOk="0">
                  <a:moveTo>
                    <a:pt x="20427" y="0"/>
                  </a:moveTo>
                  <a:lnTo>
                    <a:pt x="0" y="9991"/>
                  </a:lnTo>
                  <a:lnTo>
                    <a:pt x="20427" y="20036"/>
                  </a:lnTo>
                  <a:lnTo>
                    <a:pt x="20427" y="0"/>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14"/>
            <p:cNvSpPr/>
            <p:nvPr/>
          </p:nvSpPr>
          <p:spPr>
            <a:xfrm>
              <a:off x="7325495" y="2573381"/>
              <a:ext cx="607886" cy="643388"/>
            </a:xfrm>
            <a:custGeom>
              <a:avLst/>
              <a:gdLst/>
              <a:ahLst/>
              <a:cxnLst/>
              <a:rect l="l" t="t" r="r" b="b"/>
              <a:pathLst>
                <a:path w="20428" h="20037" extrusionOk="0">
                  <a:moveTo>
                    <a:pt x="20427" y="1"/>
                  </a:moveTo>
                  <a:lnTo>
                    <a:pt x="1" y="10046"/>
                  </a:lnTo>
                  <a:lnTo>
                    <a:pt x="20427" y="20036"/>
                  </a:lnTo>
                  <a:lnTo>
                    <a:pt x="20427" y="1"/>
                  </a:ln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8" name="Google Shape;48;p14"/>
          <p:cNvSpPr txBox="1">
            <a:spLocks noGrp="1"/>
          </p:cNvSpPr>
          <p:nvPr>
            <p:ph type="ctrTitle"/>
          </p:nvPr>
        </p:nvSpPr>
        <p:spPr>
          <a:xfrm>
            <a:off x="685800" y="1991825"/>
            <a:ext cx="5703900" cy="1159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E8062F"/>
              </a:buClr>
              <a:buSzPts val="4000"/>
              <a:buNone/>
              <a:defRPr sz="4000">
                <a:solidFill>
                  <a:srgbClr val="E8062F"/>
                </a:solidFill>
              </a:defRPr>
            </a:lvl1pPr>
            <a:lvl2pPr lvl="1" algn="ctr">
              <a:lnSpc>
                <a:spcPct val="100000"/>
              </a:lnSpc>
              <a:spcBef>
                <a:spcPts val="0"/>
              </a:spcBef>
              <a:spcAft>
                <a:spcPts val="0"/>
              </a:spcAft>
              <a:buClr>
                <a:srgbClr val="FFFFFF"/>
              </a:buClr>
              <a:buSzPts val="4000"/>
              <a:buNone/>
              <a:defRPr sz="4000">
                <a:solidFill>
                  <a:srgbClr val="FFFFFF"/>
                </a:solidFill>
              </a:defRPr>
            </a:lvl2pPr>
            <a:lvl3pPr lvl="2" algn="ctr">
              <a:lnSpc>
                <a:spcPct val="100000"/>
              </a:lnSpc>
              <a:spcBef>
                <a:spcPts val="0"/>
              </a:spcBef>
              <a:spcAft>
                <a:spcPts val="0"/>
              </a:spcAft>
              <a:buClr>
                <a:srgbClr val="FFFFFF"/>
              </a:buClr>
              <a:buSzPts val="4000"/>
              <a:buNone/>
              <a:defRPr sz="4000">
                <a:solidFill>
                  <a:srgbClr val="FFFFFF"/>
                </a:solidFill>
              </a:defRPr>
            </a:lvl3pPr>
            <a:lvl4pPr lvl="3" algn="ctr">
              <a:lnSpc>
                <a:spcPct val="100000"/>
              </a:lnSpc>
              <a:spcBef>
                <a:spcPts val="0"/>
              </a:spcBef>
              <a:spcAft>
                <a:spcPts val="0"/>
              </a:spcAft>
              <a:buClr>
                <a:srgbClr val="FFFFFF"/>
              </a:buClr>
              <a:buSzPts val="4000"/>
              <a:buNone/>
              <a:defRPr sz="4000">
                <a:solidFill>
                  <a:srgbClr val="FFFFFF"/>
                </a:solidFill>
              </a:defRPr>
            </a:lvl4pPr>
            <a:lvl5pPr lvl="4" algn="ctr">
              <a:lnSpc>
                <a:spcPct val="100000"/>
              </a:lnSpc>
              <a:spcBef>
                <a:spcPts val="0"/>
              </a:spcBef>
              <a:spcAft>
                <a:spcPts val="0"/>
              </a:spcAft>
              <a:buClr>
                <a:srgbClr val="FFFFFF"/>
              </a:buClr>
              <a:buSzPts val="4000"/>
              <a:buNone/>
              <a:defRPr sz="4000">
                <a:solidFill>
                  <a:srgbClr val="FFFFFF"/>
                </a:solidFill>
              </a:defRPr>
            </a:lvl5pPr>
            <a:lvl6pPr lvl="5" algn="ctr">
              <a:lnSpc>
                <a:spcPct val="100000"/>
              </a:lnSpc>
              <a:spcBef>
                <a:spcPts val="0"/>
              </a:spcBef>
              <a:spcAft>
                <a:spcPts val="0"/>
              </a:spcAft>
              <a:buClr>
                <a:srgbClr val="FFFFFF"/>
              </a:buClr>
              <a:buSzPts val="4000"/>
              <a:buNone/>
              <a:defRPr sz="4000">
                <a:solidFill>
                  <a:srgbClr val="FFFFFF"/>
                </a:solidFill>
              </a:defRPr>
            </a:lvl6pPr>
            <a:lvl7pPr lvl="6" algn="ctr">
              <a:lnSpc>
                <a:spcPct val="100000"/>
              </a:lnSpc>
              <a:spcBef>
                <a:spcPts val="0"/>
              </a:spcBef>
              <a:spcAft>
                <a:spcPts val="0"/>
              </a:spcAft>
              <a:buClr>
                <a:srgbClr val="FFFFFF"/>
              </a:buClr>
              <a:buSzPts val="4000"/>
              <a:buNone/>
              <a:defRPr sz="4000">
                <a:solidFill>
                  <a:srgbClr val="FFFFFF"/>
                </a:solidFill>
              </a:defRPr>
            </a:lvl7pPr>
            <a:lvl8pPr lvl="7" algn="ctr">
              <a:lnSpc>
                <a:spcPct val="100000"/>
              </a:lnSpc>
              <a:spcBef>
                <a:spcPts val="0"/>
              </a:spcBef>
              <a:spcAft>
                <a:spcPts val="0"/>
              </a:spcAft>
              <a:buClr>
                <a:srgbClr val="FFFFFF"/>
              </a:buClr>
              <a:buSzPts val="4000"/>
              <a:buNone/>
              <a:defRPr sz="4000">
                <a:solidFill>
                  <a:srgbClr val="FFFFFF"/>
                </a:solidFill>
              </a:defRPr>
            </a:lvl8pPr>
            <a:lvl9pPr lvl="8" algn="ctr">
              <a:lnSpc>
                <a:spcPct val="100000"/>
              </a:lnSpc>
              <a:spcBef>
                <a:spcPts val="0"/>
              </a:spcBef>
              <a:spcAft>
                <a:spcPts val="0"/>
              </a:spcAft>
              <a:buClr>
                <a:srgbClr val="FFFFFF"/>
              </a:buClr>
              <a:buSzPts val="4000"/>
              <a:buNone/>
              <a:defRPr sz="4000">
                <a:solidFill>
                  <a:srgbClr val="FFFFFF"/>
                </a:solidFill>
              </a:defRPr>
            </a:lvl9pPr>
          </a:lstStyle>
          <a:p>
            <a:endParaRPr/>
          </a:p>
        </p:txBody>
      </p:sp>
      <p:grpSp>
        <p:nvGrpSpPr>
          <p:cNvPr id="49" name="Google Shape;49;p14"/>
          <p:cNvGrpSpPr/>
          <p:nvPr/>
        </p:nvGrpSpPr>
        <p:grpSpPr>
          <a:xfrm flipH="1">
            <a:off x="-7" y="3856793"/>
            <a:ext cx="2429755" cy="1286711"/>
            <a:chOff x="6714243" y="3860093"/>
            <a:chExt cx="2429755" cy="1286711"/>
          </a:xfrm>
        </p:grpSpPr>
        <p:sp>
          <p:nvSpPr>
            <p:cNvPr id="50" name="Google Shape;50;p14"/>
            <p:cNvSpPr/>
            <p:nvPr/>
          </p:nvSpPr>
          <p:spPr>
            <a:xfrm>
              <a:off x="7929952" y="3860093"/>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14"/>
            <p:cNvSpPr/>
            <p:nvPr/>
          </p:nvSpPr>
          <p:spPr>
            <a:xfrm>
              <a:off x="8536142" y="4182670"/>
              <a:ext cx="607856" cy="643356"/>
            </a:xfrm>
            <a:custGeom>
              <a:avLst/>
              <a:gdLst/>
              <a:ahLst/>
              <a:cxnLst/>
              <a:rect l="l" t="t" r="r" b="b"/>
              <a:pathLst>
                <a:path w="20427" h="20036" extrusionOk="0">
                  <a:moveTo>
                    <a:pt x="0" y="0"/>
                  </a:moveTo>
                  <a:lnTo>
                    <a:pt x="0" y="20036"/>
                  </a:lnTo>
                  <a:lnTo>
                    <a:pt x="20427" y="9990"/>
                  </a:lnTo>
                  <a:lnTo>
                    <a:pt x="0" y="0"/>
                  </a:lnTo>
                  <a:close/>
                </a:path>
              </a:pathLst>
            </a:custGeom>
            <a:solidFill>
              <a:srgbClr val="9999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14"/>
            <p:cNvSpPr/>
            <p:nvPr/>
          </p:nvSpPr>
          <p:spPr>
            <a:xfrm>
              <a:off x="7322095" y="4825993"/>
              <a:ext cx="607886" cy="320811"/>
            </a:xfrm>
            <a:custGeom>
              <a:avLst/>
              <a:gdLst/>
              <a:ahLst/>
              <a:cxnLst/>
              <a:rect l="l" t="t" r="r" b="b"/>
              <a:pathLst>
                <a:path w="20428" h="9991" extrusionOk="0">
                  <a:moveTo>
                    <a:pt x="1" y="1"/>
                  </a:moveTo>
                  <a:lnTo>
                    <a:pt x="1" y="9991"/>
                  </a:lnTo>
                  <a:lnTo>
                    <a:pt x="20427" y="9991"/>
                  </a:lnTo>
                  <a:lnTo>
                    <a:pt x="1"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4"/>
            <p:cNvSpPr/>
            <p:nvPr/>
          </p:nvSpPr>
          <p:spPr>
            <a:xfrm>
              <a:off x="7929952" y="4503448"/>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CC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14"/>
            <p:cNvSpPr/>
            <p:nvPr/>
          </p:nvSpPr>
          <p:spPr>
            <a:xfrm>
              <a:off x="8536142" y="4825993"/>
              <a:ext cx="607856" cy="320811"/>
            </a:xfrm>
            <a:custGeom>
              <a:avLst/>
              <a:gdLst/>
              <a:ahLst/>
              <a:cxnLst/>
              <a:rect l="l" t="t" r="r" b="b"/>
              <a:pathLst>
                <a:path w="20427" h="9991" extrusionOk="0">
                  <a:moveTo>
                    <a:pt x="0" y="1"/>
                  </a:moveTo>
                  <a:lnTo>
                    <a:pt x="0" y="9991"/>
                  </a:lnTo>
                  <a:lnTo>
                    <a:pt x="20427" y="9991"/>
                  </a:lnTo>
                  <a:lnTo>
                    <a:pt x="0" y="1"/>
                  </a:lnTo>
                  <a:close/>
                </a:path>
              </a:pathLst>
            </a:custGeom>
            <a:solidFill>
              <a:srgbClr val="FFFFFF">
                <a:alpha val="5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14"/>
            <p:cNvSpPr/>
            <p:nvPr/>
          </p:nvSpPr>
          <p:spPr>
            <a:xfrm>
              <a:off x="7322095" y="3860093"/>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CC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14"/>
            <p:cNvSpPr/>
            <p:nvPr/>
          </p:nvSpPr>
          <p:spPr>
            <a:xfrm>
              <a:off x="8536142" y="3860093"/>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14"/>
            <p:cNvSpPr/>
            <p:nvPr/>
          </p:nvSpPr>
          <p:spPr>
            <a:xfrm>
              <a:off x="7929952" y="4182670"/>
              <a:ext cx="606220" cy="643356"/>
            </a:xfrm>
            <a:custGeom>
              <a:avLst/>
              <a:gdLst/>
              <a:ahLst/>
              <a:cxnLst/>
              <a:rect l="l" t="t" r="r" b="b"/>
              <a:pathLst>
                <a:path w="20372" h="20036" extrusionOk="0">
                  <a:moveTo>
                    <a:pt x="20371" y="0"/>
                  </a:moveTo>
                  <a:lnTo>
                    <a:pt x="0" y="9990"/>
                  </a:lnTo>
                  <a:lnTo>
                    <a:pt x="20371" y="20036"/>
                  </a:lnTo>
                  <a:lnTo>
                    <a:pt x="20371"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14"/>
            <p:cNvSpPr/>
            <p:nvPr/>
          </p:nvSpPr>
          <p:spPr>
            <a:xfrm>
              <a:off x="732209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14"/>
            <p:cNvSpPr/>
            <p:nvPr/>
          </p:nvSpPr>
          <p:spPr>
            <a:xfrm>
              <a:off x="7929952" y="4825993"/>
              <a:ext cx="606220" cy="320811"/>
            </a:xfrm>
            <a:custGeom>
              <a:avLst/>
              <a:gdLst/>
              <a:ahLst/>
              <a:cxnLst/>
              <a:rect l="l" t="t" r="r" b="b"/>
              <a:pathLst>
                <a:path w="20372" h="9991" extrusionOk="0">
                  <a:moveTo>
                    <a:pt x="20371" y="1"/>
                  </a:moveTo>
                  <a:lnTo>
                    <a:pt x="0" y="9991"/>
                  </a:lnTo>
                  <a:lnTo>
                    <a:pt x="20371" y="9991"/>
                  </a:lnTo>
                  <a:lnTo>
                    <a:pt x="20371"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14"/>
            <p:cNvSpPr/>
            <p:nvPr/>
          </p:nvSpPr>
          <p:spPr>
            <a:xfrm>
              <a:off x="853614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14"/>
            <p:cNvSpPr/>
            <p:nvPr/>
          </p:nvSpPr>
          <p:spPr>
            <a:xfrm>
              <a:off x="6714243"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FFFFF">
                <a:alpha val="2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2" name="Google Shape;62;p14"/>
          <p:cNvGrpSpPr/>
          <p:nvPr/>
        </p:nvGrpSpPr>
        <p:grpSpPr>
          <a:xfrm>
            <a:off x="-6" y="-11"/>
            <a:ext cx="1821903" cy="1609289"/>
            <a:chOff x="608719" y="-11"/>
            <a:chExt cx="1821903" cy="1609289"/>
          </a:xfrm>
        </p:grpSpPr>
        <p:sp>
          <p:nvSpPr>
            <p:cNvPr id="63" name="Google Shape;63;p14"/>
            <p:cNvSpPr/>
            <p:nvPr/>
          </p:nvSpPr>
          <p:spPr>
            <a:xfrm>
              <a:off x="608719" y="322534"/>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CC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14"/>
            <p:cNvSpPr/>
            <p:nvPr/>
          </p:nvSpPr>
          <p:spPr>
            <a:xfrm>
              <a:off x="608719" y="965890"/>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14"/>
            <p:cNvSpPr/>
            <p:nvPr/>
          </p:nvSpPr>
          <p:spPr>
            <a:xfrm>
              <a:off x="1214909"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14"/>
            <p:cNvSpPr/>
            <p:nvPr/>
          </p:nvSpPr>
          <p:spPr>
            <a:xfrm>
              <a:off x="1822766" y="-11"/>
              <a:ext cx="607856" cy="322577"/>
            </a:xfrm>
            <a:custGeom>
              <a:avLst/>
              <a:gdLst/>
              <a:ahLst/>
              <a:cxnLst/>
              <a:rect l="l" t="t" r="r" b="b"/>
              <a:pathLst>
                <a:path w="20427" h="10046" extrusionOk="0">
                  <a:moveTo>
                    <a:pt x="0" y="0"/>
                  </a:moveTo>
                  <a:lnTo>
                    <a:pt x="0" y="10046"/>
                  </a:lnTo>
                  <a:lnTo>
                    <a:pt x="20427" y="0"/>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14"/>
            <p:cNvSpPr/>
            <p:nvPr/>
          </p:nvSpPr>
          <p:spPr>
            <a:xfrm>
              <a:off x="608719" y="643313"/>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14"/>
            <p:cNvSpPr/>
            <p:nvPr/>
          </p:nvSpPr>
          <p:spPr>
            <a:xfrm>
              <a:off x="608719" y="-11"/>
              <a:ext cx="606220"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14"/>
            <p:cNvSpPr/>
            <p:nvPr/>
          </p:nvSpPr>
          <p:spPr>
            <a:xfrm>
              <a:off x="1214909" y="-11"/>
              <a:ext cx="607886" cy="322577"/>
            </a:xfrm>
            <a:custGeom>
              <a:avLst/>
              <a:gdLst/>
              <a:ahLst/>
              <a:cxnLst/>
              <a:rect l="l" t="t" r="r" b="b"/>
              <a:pathLst>
                <a:path w="20428" h="10046" extrusionOk="0">
                  <a:moveTo>
                    <a:pt x="1" y="0"/>
                  </a:moveTo>
                  <a:lnTo>
                    <a:pt x="20427" y="10046"/>
                  </a:lnTo>
                  <a:lnTo>
                    <a:pt x="20427"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14"/>
            <p:cNvSpPr/>
            <p:nvPr/>
          </p:nvSpPr>
          <p:spPr>
            <a:xfrm>
              <a:off x="1214909"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71" name="Google Shape;71;p14"/>
          <p:cNvPicPr preferRelativeResize="0"/>
          <p:nvPr/>
        </p:nvPicPr>
        <p:blipFill rotWithShape="1">
          <a:blip r:embed="rId2">
            <a:alphaModFix/>
          </a:blip>
          <a:srcRect/>
          <a:stretch/>
        </p:blipFill>
        <p:spPr>
          <a:xfrm>
            <a:off x="2394900" y="73400"/>
            <a:ext cx="4354200" cy="3409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pattern" type="blank">
  <p:cSld name="BLANK">
    <p:spTree>
      <p:nvGrpSpPr>
        <p:cNvPr id="1" name="Shape 412"/>
        <p:cNvGrpSpPr/>
        <p:nvPr/>
      </p:nvGrpSpPr>
      <p:grpSpPr>
        <a:xfrm>
          <a:off x="0" y="0"/>
          <a:ext cx="0" cy="0"/>
          <a:chOff x="0" y="0"/>
          <a:chExt cx="0" cy="0"/>
        </a:xfrm>
      </p:grpSpPr>
      <p:grpSp>
        <p:nvGrpSpPr>
          <p:cNvPr id="413" name="Google Shape;413;p23"/>
          <p:cNvGrpSpPr/>
          <p:nvPr/>
        </p:nvGrpSpPr>
        <p:grpSpPr>
          <a:xfrm>
            <a:off x="6714243" y="4182670"/>
            <a:ext cx="2429755" cy="964134"/>
            <a:chOff x="6714243" y="4182670"/>
            <a:chExt cx="2429755" cy="964134"/>
          </a:xfrm>
        </p:grpSpPr>
        <p:sp>
          <p:nvSpPr>
            <p:cNvPr id="414" name="Google Shape;414;p23"/>
            <p:cNvSpPr/>
            <p:nvPr/>
          </p:nvSpPr>
          <p:spPr>
            <a:xfrm>
              <a:off x="8536142" y="4182670"/>
              <a:ext cx="607856" cy="643356"/>
            </a:xfrm>
            <a:custGeom>
              <a:avLst/>
              <a:gdLst/>
              <a:ahLst/>
              <a:cxnLst/>
              <a:rect l="l" t="t" r="r" b="b"/>
              <a:pathLst>
                <a:path w="20427" h="20036" extrusionOk="0">
                  <a:moveTo>
                    <a:pt x="0" y="0"/>
                  </a:moveTo>
                  <a:lnTo>
                    <a:pt x="0" y="20036"/>
                  </a:lnTo>
                  <a:lnTo>
                    <a:pt x="20427" y="9990"/>
                  </a:lnTo>
                  <a:lnTo>
                    <a:pt x="0" y="0"/>
                  </a:lnTo>
                  <a:close/>
                </a:path>
              </a:pathLst>
            </a:custGeom>
            <a:solidFill>
              <a:srgbClr val="9999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23"/>
            <p:cNvSpPr/>
            <p:nvPr/>
          </p:nvSpPr>
          <p:spPr>
            <a:xfrm>
              <a:off x="7322095" y="4825993"/>
              <a:ext cx="607886" cy="320811"/>
            </a:xfrm>
            <a:custGeom>
              <a:avLst/>
              <a:gdLst/>
              <a:ahLst/>
              <a:cxnLst/>
              <a:rect l="l" t="t" r="r" b="b"/>
              <a:pathLst>
                <a:path w="20428" h="9991" extrusionOk="0">
                  <a:moveTo>
                    <a:pt x="1" y="1"/>
                  </a:moveTo>
                  <a:lnTo>
                    <a:pt x="1" y="9991"/>
                  </a:lnTo>
                  <a:lnTo>
                    <a:pt x="20427" y="9991"/>
                  </a:lnTo>
                  <a:lnTo>
                    <a:pt x="1"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23"/>
            <p:cNvSpPr/>
            <p:nvPr/>
          </p:nvSpPr>
          <p:spPr>
            <a:xfrm>
              <a:off x="7929952" y="4503448"/>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23"/>
            <p:cNvSpPr/>
            <p:nvPr/>
          </p:nvSpPr>
          <p:spPr>
            <a:xfrm>
              <a:off x="8536142" y="4825993"/>
              <a:ext cx="607856" cy="320811"/>
            </a:xfrm>
            <a:custGeom>
              <a:avLst/>
              <a:gdLst/>
              <a:ahLst/>
              <a:cxnLst/>
              <a:rect l="l" t="t" r="r" b="b"/>
              <a:pathLst>
                <a:path w="20427" h="9991" extrusionOk="0">
                  <a:moveTo>
                    <a:pt x="0" y="1"/>
                  </a:moveTo>
                  <a:lnTo>
                    <a:pt x="0" y="9991"/>
                  </a:lnTo>
                  <a:lnTo>
                    <a:pt x="20427" y="9991"/>
                  </a:lnTo>
                  <a:lnTo>
                    <a:pt x="0" y="1"/>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p23"/>
            <p:cNvSpPr/>
            <p:nvPr/>
          </p:nvSpPr>
          <p:spPr>
            <a:xfrm>
              <a:off x="732209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23"/>
            <p:cNvSpPr/>
            <p:nvPr/>
          </p:nvSpPr>
          <p:spPr>
            <a:xfrm>
              <a:off x="7929952" y="4825993"/>
              <a:ext cx="606220" cy="320811"/>
            </a:xfrm>
            <a:custGeom>
              <a:avLst/>
              <a:gdLst/>
              <a:ahLst/>
              <a:cxnLst/>
              <a:rect l="l" t="t" r="r" b="b"/>
              <a:pathLst>
                <a:path w="20372" h="9991" extrusionOk="0">
                  <a:moveTo>
                    <a:pt x="20371" y="1"/>
                  </a:moveTo>
                  <a:lnTo>
                    <a:pt x="0" y="9991"/>
                  </a:lnTo>
                  <a:lnTo>
                    <a:pt x="20371" y="9991"/>
                  </a:lnTo>
                  <a:lnTo>
                    <a:pt x="20371" y="1"/>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 name="Google Shape;420;p23"/>
            <p:cNvSpPr/>
            <p:nvPr/>
          </p:nvSpPr>
          <p:spPr>
            <a:xfrm>
              <a:off x="853614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23"/>
            <p:cNvSpPr/>
            <p:nvPr/>
          </p:nvSpPr>
          <p:spPr>
            <a:xfrm>
              <a:off x="6714243"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443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22" name="Google Shape;422;p2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grpSp>
        <p:nvGrpSpPr>
          <p:cNvPr id="423" name="Google Shape;423;p23"/>
          <p:cNvGrpSpPr/>
          <p:nvPr/>
        </p:nvGrpSpPr>
        <p:grpSpPr>
          <a:xfrm>
            <a:off x="-6" y="-11"/>
            <a:ext cx="1823599" cy="1286764"/>
            <a:chOff x="-6" y="-11"/>
            <a:chExt cx="1823599" cy="1286764"/>
          </a:xfrm>
        </p:grpSpPr>
        <p:grpSp>
          <p:nvGrpSpPr>
            <p:cNvPr id="424" name="Google Shape;424;p23"/>
            <p:cNvGrpSpPr/>
            <p:nvPr/>
          </p:nvGrpSpPr>
          <p:grpSpPr>
            <a:xfrm>
              <a:off x="-6" y="-11"/>
              <a:ext cx="1215728" cy="1286764"/>
              <a:chOff x="608719" y="322514"/>
              <a:chExt cx="1215728" cy="1286764"/>
            </a:xfrm>
          </p:grpSpPr>
          <p:sp>
            <p:nvSpPr>
              <p:cNvPr id="425" name="Google Shape;425;p23"/>
              <p:cNvSpPr/>
              <p:nvPr/>
            </p:nvSpPr>
            <p:spPr>
              <a:xfrm>
                <a:off x="608719" y="322534"/>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23"/>
              <p:cNvSpPr/>
              <p:nvPr/>
            </p:nvSpPr>
            <p:spPr>
              <a:xfrm>
                <a:off x="608719" y="965890"/>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p23"/>
              <p:cNvSpPr/>
              <p:nvPr/>
            </p:nvSpPr>
            <p:spPr>
              <a:xfrm>
                <a:off x="1216591" y="322514"/>
                <a:ext cx="607856" cy="322577"/>
              </a:xfrm>
              <a:custGeom>
                <a:avLst/>
                <a:gdLst/>
                <a:ahLst/>
                <a:cxnLst/>
                <a:rect l="l" t="t" r="r" b="b"/>
                <a:pathLst>
                  <a:path w="20427" h="10046" extrusionOk="0">
                    <a:moveTo>
                      <a:pt x="0" y="0"/>
                    </a:moveTo>
                    <a:lnTo>
                      <a:pt x="0" y="10046"/>
                    </a:lnTo>
                    <a:lnTo>
                      <a:pt x="20427" y="0"/>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 name="Google Shape;428;p23"/>
              <p:cNvSpPr/>
              <p:nvPr/>
            </p:nvSpPr>
            <p:spPr>
              <a:xfrm>
                <a:off x="608719" y="643313"/>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p23"/>
              <p:cNvSpPr/>
              <p:nvPr/>
            </p:nvSpPr>
            <p:spPr>
              <a:xfrm>
                <a:off x="1214909"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23"/>
              <p:cNvSpPr/>
              <p:nvPr/>
            </p:nvSpPr>
            <p:spPr>
              <a:xfrm>
                <a:off x="608734" y="322514"/>
                <a:ext cx="607886" cy="322577"/>
              </a:xfrm>
              <a:custGeom>
                <a:avLst/>
                <a:gdLst/>
                <a:ahLst/>
                <a:cxnLst/>
                <a:rect l="l" t="t" r="r" b="b"/>
                <a:pathLst>
                  <a:path w="20428" h="10046" extrusionOk="0">
                    <a:moveTo>
                      <a:pt x="1" y="0"/>
                    </a:moveTo>
                    <a:lnTo>
                      <a:pt x="20427" y="10046"/>
                    </a:lnTo>
                    <a:lnTo>
                      <a:pt x="20427" y="0"/>
                    </a:lnTo>
                    <a:close/>
                  </a:path>
                </a:pathLst>
              </a:custGeom>
              <a:solidFill>
                <a:srgbClr val="9999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31" name="Google Shape;431;p23"/>
            <p:cNvSpPr/>
            <p:nvPr/>
          </p:nvSpPr>
          <p:spPr>
            <a:xfrm flipH="1">
              <a:off x="1215737" y="0"/>
              <a:ext cx="607856" cy="322577"/>
            </a:xfrm>
            <a:custGeom>
              <a:avLst/>
              <a:gdLst/>
              <a:ahLst/>
              <a:cxnLst/>
              <a:rect l="l" t="t" r="r" b="b"/>
              <a:pathLst>
                <a:path w="20427" h="10046" extrusionOk="0">
                  <a:moveTo>
                    <a:pt x="0" y="0"/>
                  </a:moveTo>
                  <a:lnTo>
                    <a:pt x="0" y="10046"/>
                  </a:lnTo>
                  <a:lnTo>
                    <a:pt x="20427"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32" name="Google Shape;432;p23"/>
          <p:cNvPicPr preferRelativeResize="0"/>
          <p:nvPr/>
        </p:nvPicPr>
        <p:blipFill rotWithShape="1">
          <a:blip r:embed="rId2">
            <a:alphaModFix/>
          </a:blip>
          <a:srcRect/>
          <a:stretch/>
        </p:blipFill>
        <p:spPr>
          <a:xfrm>
            <a:off x="94200" y="4818263"/>
            <a:ext cx="3279475" cy="25677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Text lateral pattern">
  <p:cSld name="BLANK_2">
    <p:bg>
      <p:bgPr>
        <a:solidFill>
          <a:srgbClr val="FFFFFF"/>
        </a:solidFill>
        <a:effectLst/>
      </p:bgPr>
    </p:bg>
    <p:spTree>
      <p:nvGrpSpPr>
        <p:cNvPr id="1" name="Shape 433"/>
        <p:cNvGrpSpPr/>
        <p:nvPr/>
      </p:nvGrpSpPr>
      <p:grpSpPr>
        <a:xfrm>
          <a:off x="0" y="0"/>
          <a:ext cx="0" cy="0"/>
          <a:chOff x="0" y="0"/>
          <a:chExt cx="0" cy="0"/>
        </a:xfrm>
      </p:grpSpPr>
      <p:grpSp>
        <p:nvGrpSpPr>
          <p:cNvPr id="434" name="Google Shape;434;p24"/>
          <p:cNvGrpSpPr/>
          <p:nvPr/>
        </p:nvGrpSpPr>
        <p:grpSpPr>
          <a:xfrm>
            <a:off x="7323062" y="-2486"/>
            <a:ext cx="1825864" cy="5149222"/>
            <a:chOff x="6713462" y="-2486"/>
            <a:chExt cx="1825864" cy="5149222"/>
          </a:xfrm>
        </p:grpSpPr>
        <p:sp>
          <p:nvSpPr>
            <p:cNvPr id="435" name="Google Shape;435;p24"/>
            <p:cNvSpPr/>
            <p:nvPr/>
          </p:nvSpPr>
          <p:spPr>
            <a:xfrm flipH="1">
              <a:off x="7931418" y="4825925"/>
              <a:ext cx="607908"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C59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36" name="Google Shape;436;p24"/>
            <p:cNvGrpSpPr/>
            <p:nvPr/>
          </p:nvGrpSpPr>
          <p:grpSpPr>
            <a:xfrm>
              <a:off x="6713462" y="-2486"/>
              <a:ext cx="1823569" cy="5146815"/>
              <a:chOff x="6109812" y="-11"/>
              <a:chExt cx="1823569" cy="5146815"/>
            </a:xfrm>
          </p:grpSpPr>
          <p:sp>
            <p:nvSpPr>
              <p:cNvPr id="437" name="Google Shape;437;p24"/>
              <p:cNvSpPr/>
              <p:nvPr/>
            </p:nvSpPr>
            <p:spPr>
              <a:xfrm>
                <a:off x="7324645" y="3539314"/>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24"/>
              <p:cNvSpPr/>
              <p:nvPr/>
            </p:nvSpPr>
            <p:spPr>
              <a:xfrm>
                <a:off x="7324645" y="4182670"/>
                <a:ext cx="607886" cy="643356"/>
              </a:xfrm>
              <a:custGeom>
                <a:avLst/>
                <a:gdLst/>
                <a:ahLst/>
                <a:cxnLst/>
                <a:rect l="l" t="t" r="r" b="b"/>
                <a:pathLst>
                  <a:path w="20428" h="20036" extrusionOk="0">
                    <a:moveTo>
                      <a:pt x="1" y="0"/>
                    </a:moveTo>
                    <a:lnTo>
                      <a:pt x="1" y="20036"/>
                    </a:lnTo>
                    <a:lnTo>
                      <a:pt x="20427" y="9990"/>
                    </a:lnTo>
                    <a:lnTo>
                      <a:pt x="1"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p24"/>
              <p:cNvSpPr/>
              <p:nvPr/>
            </p:nvSpPr>
            <p:spPr>
              <a:xfrm>
                <a:off x="7324645"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24"/>
              <p:cNvSpPr/>
              <p:nvPr/>
            </p:nvSpPr>
            <p:spPr>
              <a:xfrm>
                <a:off x="6716818" y="3539314"/>
                <a:ext cx="607856" cy="643388"/>
              </a:xfrm>
              <a:custGeom>
                <a:avLst/>
                <a:gdLst/>
                <a:ahLst/>
                <a:cxnLst/>
                <a:rect l="l" t="t" r="r" b="b"/>
                <a:pathLst>
                  <a:path w="20427" h="20037" extrusionOk="0">
                    <a:moveTo>
                      <a:pt x="20427" y="0"/>
                    </a:moveTo>
                    <a:lnTo>
                      <a:pt x="0" y="9990"/>
                    </a:lnTo>
                    <a:lnTo>
                      <a:pt x="20427" y="20036"/>
                    </a:lnTo>
                    <a:lnTo>
                      <a:pt x="20427" y="0"/>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24"/>
              <p:cNvSpPr/>
              <p:nvPr/>
            </p:nvSpPr>
            <p:spPr>
              <a:xfrm>
                <a:off x="6716818" y="-11"/>
                <a:ext cx="607856"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p24"/>
              <p:cNvSpPr/>
              <p:nvPr/>
            </p:nvSpPr>
            <p:spPr>
              <a:xfrm>
                <a:off x="6716818"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 name="Google Shape;443;p24"/>
              <p:cNvSpPr/>
              <p:nvPr/>
            </p:nvSpPr>
            <p:spPr>
              <a:xfrm>
                <a:off x="732464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p24"/>
              <p:cNvSpPr/>
              <p:nvPr/>
            </p:nvSpPr>
            <p:spPr>
              <a:xfrm>
                <a:off x="7324658" y="322534"/>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24"/>
              <p:cNvSpPr/>
              <p:nvPr/>
            </p:nvSpPr>
            <p:spPr>
              <a:xfrm>
                <a:off x="7324658" y="965890"/>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24"/>
              <p:cNvSpPr/>
              <p:nvPr/>
            </p:nvSpPr>
            <p:spPr>
              <a:xfrm>
                <a:off x="6716831" y="965890"/>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D9D9D9"/>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p24"/>
              <p:cNvSpPr/>
              <p:nvPr/>
            </p:nvSpPr>
            <p:spPr>
              <a:xfrm>
                <a:off x="7324658" y="1286669"/>
                <a:ext cx="607886" cy="643388"/>
              </a:xfrm>
              <a:custGeom>
                <a:avLst/>
                <a:gdLst/>
                <a:ahLst/>
                <a:cxnLst/>
                <a:rect l="l" t="t" r="r" b="b"/>
                <a:pathLst>
                  <a:path w="20428" h="20037" extrusionOk="0">
                    <a:moveTo>
                      <a:pt x="20427" y="1"/>
                    </a:moveTo>
                    <a:lnTo>
                      <a:pt x="1" y="10047"/>
                    </a:lnTo>
                    <a:lnTo>
                      <a:pt x="20427" y="20037"/>
                    </a:lnTo>
                    <a:lnTo>
                      <a:pt x="20427" y="1"/>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p24"/>
              <p:cNvSpPr/>
              <p:nvPr/>
            </p:nvSpPr>
            <p:spPr>
              <a:xfrm>
                <a:off x="7324658" y="-11"/>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24"/>
              <p:cNvSpPr/>
              <p:nvPr/>
            </p:nvSpPr>
            <p:spPr>
              <a:xfrm>
                <a:off x="6717668" y="1930025"/>
                <a:ext cx="607856" cy="643388"/>
              </a:xfrm>
              <a:custGeom>
                <a:avLst/>
                <a:gdLst/>
                <a:ahLst/>
                <a:cxnLst/>
                <a:rect l="l" t="t" r="r" b="b"/>
                <a:pathLst>
                  <a:path w="20427" h="20037" extrusionOk="0">
                    <a:moveTo>
                      <a:pt x="0" y="1"/>
                    </a:moveTo>
                    <a:lnTo>
                      <a:pt x="0" y="20037"/>
                    </a:lnTo>
                    <a:lnTo>
                      <a:pt x="20427" y="10046"/>
                    </a:lnTo>
                    <a:lnTo>
                      <a:pt x="0"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24"/>
              <p:cNvSpPr/>
              <p:nvPr/>
            </p:nvSpPr>
            <p:spPr>
              <a:xfrm>
                <a:off x="7325495" y="2252602"/>
                <a:ext cx="607886" cy="643388"/>
              </a:xfrm>
              <a:custGeom>
                <a:avLst/>
                <a:gdLst/>
                <a:ahLst/>
                <a:cxnLst/>
                <a:rect l="l" t="t" r="r" b="b"/>
                <a:pathLst>
                  <a:path w="20428" h="20037" extrusionOk="0">
                    <a:moveTo>
                      <a:pt x="1" y="0"/>
                    </a:moveTo>
                    <a:lnTo>
                      <a:pt x="1" y="20036"/>
                    </a:lnTo>
                    <a:lnTo>
                      <a:pt x="20427" y="9991"/>
                    </a:lnTo>
                    <a:lnTo>
                      <a:pt x="1" y="0"/>
                    </a:lnTo>
                    <a:close/>
                  </a:path>
                </a:pathLst>
              </a:custGeom>
              <a:solidFill>
                <a:srgbClr val="FFA400"/>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24"/>
              <p:cNvSpPr/>
              <p:nvPr/>
            </p:nvSpPr>
            <p:spPr>
              <a:xfrm>
                <a:off x="6717668" y="3216737"/>
                <a:ext cx="607856" cy="643388"/>
              </a:xfrm>
              <a:custGeom>
                <a:avLst/>
                <a:gdLst/>
                <a:ahLst/>
                <a:cxnLst/>
                <a:rect l="l" t="t" r="r" b="b"/>
                <a:pathLst>
                  <a:path w="20427" h="20037" extrusionOk="0">
                    <a:moveTo>
                      <a:pt x="0" y="0"/>
                    </a:moveTo>
                    <a:lnTo>
                      <a:pt x="0" y="20036"/>
                    </a:lnTo>
                    <a:lnTo>
                      <a:pt x="20427"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p24"/>
              <p:cNvSpPr/>
              <p:nvPr/>
            </p:nvSpPr>
            <p:spPr>
              <a:xfrm>
                <a:off x="6109812"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24"/>
              <p:cNvSpPr/>
              <p:nvPr/>
            </p:nvSpPr>
            <p:spPr>
              <a:xfrm>
                <a:off x="6717668" y="1609246"/>
                <a:ext cx="607856" cy="643388"/>
              </a:xfrm>
              <a:custGeom>
                <a:avLst/>
                <a:gdLst/>
                <a:ahLst/>
                <a:cxnLst/>
                <a:rect l="l" t="t" r="r" b="b"/>
                <a:pathLst>
                  <a:path w="20427" h="20037" extrusionOk="0">
                    <a:moveTo>
                      <a:pt x="20427" y="1"/>
                    </a:moveTo>
                    <a:lnTo>
                      <a:pt x="0" y="9991"/>
                    </a:lnTo>
                    <a:lnTo>
                      <a:pt x="20427" y="20036"/>
                    </a:lnTo>
                    <a:lnTo>
                      <a:pt x="20427"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24"/>
              <p:cNvSpPr/>
              <p:nvPr/>
            </p:nvSpPr>
            <p:spPr>
              <a:xfrm>
                <a:off x="7325495" y="1930025"/>
                <a:ext cx="607886" cy="643388"/>
              </a:xfrm>
              <a:custGeom>
                <a:avLst/>
                <a:gdLst/>
                <a:ahLst/>
                <a:cxnLst/>
                <a:rect l="l" t="t" r="r" b="b"/>
                <a:pathLst>
                  <a:path w="20428" h="20037" extrusionOk="0">
                    <a:moveTo>
                      <a:pt x="20427" y="1"/>
                    </a:moveTo>
                    <a:lnTo>
                      <a:pt x="1" y="10046"/>
                    </a:lnTo>
                    <a:lnTo>
                      <a:pt x="20427" y="20037"/>
                    </a:lnTo>
                    <a:lnTo>
                      <a:pt x="20427" y="1"/>
                    </a:lnTo>
                    <a:close/>
                  </a:path>
                </a:pathLst>
              </a:custGeom>
              <a:solidFill>
                <a:srgbClr val="A61C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455" name="Google Shape;455;p24"/>
          <p:cNvSpPr txBox="1">
            <a:spLocks noGrp="1"/>
          </p:cNvSpPr>
          <p:nvPr>
            <p:ph type="sldNum" idx="12"/>
          </p:nvPr>
        </p:nvSpPr>
        <p:spPr>
          <a:xfrm>
            <a:off x="8575434" y="4753126"/>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
        <p:nvSpPr>
          <p:cNvPr id="456" name="Google Shape;456;p24"/>
          <p:cNvSpPr txBox="1">
            <a:spLocks noGrp="1"/>
          </p:cNvSpPr>
          <p:nvPr>
            <p:ph type="title"/>
          </p:nvPr>
        </p:nvSpPr>
        <p:spPr>
          <a:xfrm>
            <a:off x="953550" y="799300"/>
            <a:ext cx="7236900" cy="668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a:endParaRPr/>
          </a:p>
        </p:txBody>
      </p:sp>
      <p:sp>
        <p:nvSpPr>
          <p:cNvPr id="457" name="Google Shape;457;p24"/>
          <p:cNvSpPr txBox="1">
            <a:spLocks noGrp="1"/>
          </p:cNvSpPr>
          <p:nvPr>
            <p:ph type="body" idx="1"/>
          </p:nvPr>
        </p:nvSpPr>
        <p:spPr>
          <a:xfrm>
            <a:off x="953550" y="1613275"/>
            <a:ext cx="7236900" cy="29025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pic>
        <p:nvPicPr>
          <p:cNvPr id="458" name="Google Shape;458;p24"/>
          <p:cNvPicPr preferRelativeResize="0"/>
          <p:nvPr/>
        </p:nvPicPr>
        <p:blipFill rotWithShape="1">
          <a:blip r:embed="rId2">
            <a:alphaModFix/>
          </a:blip>
          <a:srcRect/>
          <a:stretch/>
        </p:blipFill>
        <p:spPr>
          <a:xfrm>
            <a:off x="94200" y="4818263"/>
            <a:ext cx="3279475" cy="25677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lateral pattern">
  <p:cSld name="BLANK_2_3">
    <p:bg>
      <p:bgPr>
        <a:solidFill>
          <a:srgbClr val="FFFFFF"/>
        </a:solidFill>
        <a:effectLst/>
      </p:bgPr>
    </p:bg>
    <p:spTree>
      <p:nvGrpSpPr>
        <p:cNvPr id="1" name="Shape 459"/>
        <p:cNvGrpSpPr/>
        <p:nvPr/>
      </p:nvGrpSpPr>
      <p:grpSpPr>
        <a:xfrm>
          <a:off x="0" y="0"/>
          <a:ext cx="0" cy="0"/>
          <a:chOff x="0" y="0"/>
          <a:chExt cx="0" cy="0"/>
        </a:xfrm>
      </p:grpSpPr>
      <p:grpSp>
        <p:nvGrpSpPr>
          <p:cNvPr id="460" name="Google Shape;460;p25"/>
          <p:cNvGrpSpPr/>
          <p:nvPr/>
        </p:nvGrpSpPr>
        <p:grpSpPr>
          <a:xfrm>
            <a:off x="7323062" y="-2486"/>
            <a:ext cx="1825864" cy="5149222"/>
            <a:chOff x="6713462" y="-2486"/>
            <a:chExt cx="1825864" cy="5149222"/>
          </a:xfrm>
        </p:grpSpPr>
        <p:sp>
          <p:nvSpPr>
            <p:cNvPr id="461" name="Google Shape;461;p25"/>
            <p:cNvSpPr/>
            <p:nvPr/>
          </p:nvSpPr>
          <p:spPr>
            <a:xfrm flipH="1">
              <a:off x="7931418" y="4825925"/>
              <a:ext cx="607908"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C59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62" name="Google Shape;462;p25"/>
            <p:cNvGrpSpPr/>
            <p:nvPr/>
          </p:nvGrpSpPr>
          <p:grpSpPr>
            <a:xfrm>
              <a:off x="6713462" y="-2486"/>
              <a:ext cx="1823569" cy="5146815"/>
              <a:chOff x="6109812" y="-11"/>
              <a:chExt cx="1823569" cy="5146815"/>
            </a:xfrm>
          </p:grpSpPr>
          <p:sp>
            <p:nvSpPr>
              <p:cNvPr id="463" name="Google Shape;463;p25"/>
              <p:cNvSpPr/>
              <p:nvPr/>
            </p:nvSpPr>
            <p:spPr>
              <a:xfrm>
                <a:off x="7324645" y="3539314"/>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p25"/>
              <p:cNvSpPr/>
              <p:nvPr/>
            </p:nvSpPr>
            <p:spPr>
              <a:xfrm>
                <a:off x="7324645" y="4182670"/>
                <a:ext cx="607886" cy="643356"/>
              </a:xfrm>
              <a:custGeom>
                <a:avLst/>
                <a:gdLst/>
                <a:ahLst/>
                <a:cxnLst/>
                <a:rect l="l" t="t" r="r" b="b"/>
                <a:pathLst>
                  <a:path w="20428" h="20036" extrusionOk="0">
                    <a:moveTo>
                      <a:pt x="1" y="0"/>
                    </a:moveTo>
                    <a:lnTo>
                      <a:pt x="1" y="20036"/>
                    </a:lnTo>
                    <a:lnTo>
                      <a:pt x="20427" y="9990"/>
                    </a:lnTo>
                    <a:lnTo>
                      <a:pt x="1"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 name="Google Shape;465;p25"/>
              <p:cNvSpPr/>
              <p:nvPr/>
            </p:nvSpPr>
            <p:spPr>
              <a:xfrm>
                <a:off x="7324645"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 name="Google Shape;466;p25"/>
              <p:cNvSpPr/>
              <p:nvPr/>
            </p:nvSpPr>
            <p:spPr>
              <a:xfrm>
                <a:off x="6716818" y="3539314"/>
                <a:ext cx="607856" cy="643388"/>
              </a:xfrm>
              <a:custGeom>
                <a:avLst/>
                <a:gdLst/>
                <a:ahLst/>
                <a:cxnLst/>
                <a:rect l="l" t="t" r="r" b="b"/>
                <a:pathLst>
                  <a:path w="20427" h="20037" extrusionOk="0">
                    <a:moveTo>
                      <a:pt x="20427" y="0"/>
                    </a:moveTo>
                    <a:lnTo>
                      <a:pt x="0" y="9990"/>
                    </a:lnTo>
                    <a:lnTo>
                      <a:pt x="20427" y="20036"/>
                    </a:lnTo>
                    <a:lnTo>
                      <a:pt x="20427" y="0"/>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 name="Google Shape;467;p25"/>
              <p:cNvSpPr/>
              <p:nvPr/>
            </p:nvSpPr>
            <p:spPr>
              <a:xfrm>
                <a:off x="6716818" y="-11"/>
                <a:ext cx="607856"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 name="Google Shape;468;p25"/>
              <p:cNvSpPr/>
              <p:nvPr/>
            </p:nvSpPr>
            <p:spPr>
              <a:xfrm>
                <a:off x="6716818"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p25"/>
              <p:cNvSpPr/>
              <p:nvPr/>
            </p:nvSpPr>
            <p:spPr>
              <a:xfrm>
                <a:off x="732464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p25"/>
              <p:cNvSpPr/>
              <p:nvPr/>
            </p:nvSpPr>
            <p:spPr>
              <a:xfrm>
                <a:off x="7324658" y="322534"/>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p25"/>
              <p:cNvSpPr/>
              <p:nvPr/>
            </p:nvSpPr>
            <p:spPr>
              <a:xfrm>
                <a:off x="7324658" y="965890"/>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p25"/>
              <p:cNvSpPr/>
              <p:nvPr/>
            </p:nvSpPr>
            <p:spPr>
              <a:xfrm>
                <a:off x="6716831" y="965890"/>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D9D9D9"/>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 name="Google Shape;473;p25"/>
              <p:cNvSpPr/>
              <p:nvPr/>
            </p:nvSpPr>
            <p:spPr>
              <a:xfrm>
                <a:off x="7324658" y="1286669"/>
                <a:ext cx="607886" cy="643388"/>
              </a:xfrm>
              <a:custGeom>
                <a:avLst/>
                <a:gdLst/>
                <a:ahLst/>
                <a:cxnLst/>
                <a:rect l="l" t="t" r="r" b="b"/>
                <a:pathLst>
                  <a:path w="20428" h="20037" extrusionOk="0">
                    <a:moveTo>
                      <a:pt x="20427" y="1"/>
                    </a:moveTo>
                    <a:lnTo>
                      <a:pt x="1" y="10047"/>
                    </a:lnTo>
                    <a:lnTo>
                      <a:pt x="20427" y="20037"/>
                    </a:lnTo>
                    <a:lnTo>
                      <a:pt x="20427" y="1"/>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4" name="Google Shape;474;p25"/>
              <p:cNvSpPr/>
              <p:nvPr/>
            </p:nvSpPr>
            <p:spPr>
              <a:xfrm>
                <a:off x="7324658" y="-11"/>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 name="Google Shape;475;p25"/>
              <p:cNvSpPr/>
              <p:nvPr/>
            </p:nvSpPr>
            <p:spPr>
              <a:xfrm>
                <a:off x="6717668" y="1930025"/>
                <a:ext cx="607856" cy="643388"/>
              </a:xfrm>
              <a:custGeom>
                <a:avLst/>
                <a:gdLst/>
                <a:ahLst/>
                <a:cxnLst/>
                <a:rect l="l" t="t" r="r" b="b"/>
                <a:pathLst>
                  <a:path w="20427" h="20037" extrusionOk="0">
                    <a:moveTo>
                      <a:pt x="0" y="1"/>
                    </a:moveTo>
                    <a:lnTo>
                      <a:pt x="0" y="20037"/>
                    </a:lnTo>
                    <a:lnTo>
                      <a:pt x="20427" y="10046"/>
                    </a:lnTo>
                    <a:lnTo>
                      <a:pt x="0"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p25"/>
              <p:cNvSpPr/>
              <p:nvPr/>
            </p:nvSpPr>
            <p:spPr>
              <a:xfrm>
                <a:off x="7325495" y="2252602"/>
                <a:ext cx="607886" cy="643388"/>
              </a:xfrm>
              <a:custGeom>
                <a:avLst/>
                <a:gdLst/>
                <a:ahLst/>
                <a:cxnLst/>
                <a:rect l="l" t="t" r="r" b="b"/>
                <a:pathLst>
                  <a:path w="20428" h="20037" extrusionOk="0">
                    <a:moveTo>
                      <a:pt x="1" y="0"/>
                    </a:moveTo>
                    <a:lnTo>
                      <a:pt x="1" y="20036"/>
                    </a:lnTo>
                    <a:lnTo>
                      <a:pt x="20427" y="9991"/>
                    </a:lnTo>
                    <a:lnTo>
                      <a:pt x="1" y="0"/>
                    </a:lnTo>
                    <a:close/>
                  </a:path>
                </a:pathLst>
              </a:custGeom>
              <a:solidFill>
                <a:srgbClr val="FFA400"/>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p25"/>
              <p:cNvSpPr/>
              <p:nvPr/>
            </p:nvSpPr>
            <p:spPr>
              <a:xfrm>
                <a:off x="6717668" y="3216737"/>
                <a:ext cx="607856" cy="643388"/>
              </a:xfrm>
              <a:custGeom>
                <a:avLst/>
                <a:gdLst/>
                <a:ahLst/>
                <a:cxnLst/>
                <a:rect l="l" t="t" r="r" b="b"/>
                <a:pathLst>
                  <a:path w="20427" h="20037" extrusionOk="0">
                    <a:moveTo>
                      <a:pt x="0" y="0"/>
                    </a:moveTo>
                    <a:lnTo>
                      <a:pt x="0" y="20036"/>
                    </a:lnTo>
                    <a:lnTo>
                      <a:pt x="20427"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p25"/>
              <p:cNvSpPr/>
              <p:nvPr/>
            </p:nvSpPr>
            <p:spPr>
              <a:xfrm>
                <a:off x="6109812"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 name="Google Shape;479;p25"/>
              <p:cNvSpPr/>
              <p:nvPr/>
            </p:nvSpPr>
            <p:spPr>
              <a:xfrm>
                <a:off x="6717668" y="1609246"/>
                <a:ext cx="607856" cy="643388"/>
              </a:xfrm>
              <a:custGeom>
                <a:avLst/>
                <a:gdLst/>
                <a:ahLst/>
                <a:cxnLst/>
                <a:rect l="l" t="t" r="r" b="b"/>
                <a:pathLst>
                  <a:path w="20427" h="20037" extrusionOk="0">
                    <a:moveTo>
                      <a:pt x="20427" y="1"/>
                    </a:moveTo>
                    <a:lnTo>
                      <a:pt x="0" y="9991"/>
                    </a:lnTo>
                    <a:lnTo>
                      <a:pt x="20427" y="20036"/>
                    </a:lnTo>
                    <a:lnTo>
                      <a:pt x="20427"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 name="Google Shape;480;p25"/>
              <p:cNvSpPr/>
              <p:nvPr/>
            </p:nvSpPr>
            <p:spPr>
              <a:xfrm>
                <a:off x="7325495" y="1930025"/>
                <a:ext cx="607886" cy="643388"/>
              </a:xfrm>
              <a:custGeom>
                <a:avLst/>
                <a:gdLst/>
                <a:ahLst/>
                <a:cxnLst/>
                <a:rect l="l" t="t" r="r" b="b"/>
                <a:pathLst>
                  <a:path w="20428" h="20037" extrusionOk="0">
                    <a:moveTo>
                      <a:pt x="20427" y="1"/>
                    </a:moveTo>
                    <a:lnTo>
                      <a:pt x="1" y="10046"/>
                    </a:lnTo>
                    <a:lnTo>
                      <a:pt x="20427" y="20037"/>
                    </a:lnTo>
                    <a:lnTo>
                      <a:pt x="20427" y="1"/>
                    </a:lnTo>
                    <a:close/>
                  </a:path>
                </a:pathLst>
              </a:custGeom>
              <a:solidFill>
                <a:srgbClr val="A61C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481" name="Google Shape;481;p25"/>
          <p:cNvSpPr txBox="1">
            <a:spLocks noGrp="1"/>
          </p:cNvSpPr>
          <p:nvPr>
            <p:ph type="sldNum" idx="12"/>
          </p:nvPr>
        </p:nvSpPr>
        <p:spPr>
          <a:xfrm>
            <a:off x="8575434" y="4753126"/>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pic>
        <p:nvPicPr>
          <p:cNvPr id="482" name="Google Shape;482;p25"/>
          <p:cNvPicPr preferRelativeResize="0"/>
          <p:nvPr/>
        </p:nvPicPr>
        <p:blipFill rotWithShape="1">
          <a:blip r:embed="rId2">
            <a:alphaModFix/>
          </a:blip>
          <a:srcRect/>
          <a:stretch/>
        </p:blipFill>
        <p:spPr>
          <a:xfrm>
            <a:off x="94200" y="4818263"/>
            <a:ext cx="3279475" cy="25677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p:cSld name="BLANK_2_3_1">
    <p:bg>
      <p:bgPr>
        <a:solidFill>
          <a:srgbClr val="FFFFFF"/>
        </a:solidFill>
        <a:effectLst/>
      </p:bgPr>
    </p:bg>
    <p:spTree>
      <p:nvGrpSpPr>
        <p:cNvPr id="1" name="Shape 483"/>
        <p:cNvGrpSpPr/>
        <p:nvPr/>
      </p:nvGrpSpPr>
      <p:grpSpPr>
        <a:xfrm>
          <a:off x="0" y="0"/>
          <a:ext cx="0" cy="0"/>
          <a:chOff x="0" y="0"/>
          <a:chExt cx="0" cy="0"/>
        </a:xfrm>
      </p:grpSpPr>
      <p:sp>
        <p:nvSpPr>
          <p:cNvPr id="484" name="Google Shape;484;p26"/>
          <p:cNvSpPr txBox="1">
            <a:spLocks noGrp="1"/>
          </p:cNvSpPr>
          <p:nvPr>
            <p:ph type="sldNum" idx="12"/>
          </p:nvPr>
        </p:nvSpPr>
        <p:spPr>
          <a:xfrm>
            <a:off x="8575434" y="4753126"/>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rgbClr val="999999"/>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rgbClr val="999999"/>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rgbClr val="999999"/>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rgbClr val="999999"/>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rgbClr val="999999"/>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rgbClr val="999999"/>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rgbClr val="999999"/>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rgbClr val="999999"/>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rgbClr val="999999"/>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losing Slide">
  <p:cSld name="BLANK_2_2">
    <p:bg>
      <p:bgPr>
        <a:solidFill>
          <a:srgbClr val="FFA400">
            <a:alpha val="25098"/>
          </a:srgbClr>
        </a:solidFill>
        <a:effectLst/>
      </p:bgPr>
    </p:bg>
    <p:spTree>
      <p:nvGrpSpPr>
        <p:cNvPr id="1" name="Shape 485"/>
        <p:cNvGrpSpPr/>
        <p:nvPr/>
      </p:nvGrpSpPr>
      <p:grpSpPr>
        <a:xfrm>
          <a:off x="0" y="0"/>
          <a:ext cx="0" cy="0"/>
          <a:chOff x="0" y="0"/>
          <a:chExt cx="0" cy="0"/>
        </a:xfrm>
      </p:grpSpPr>
      <p:grpSp>
        <p:nvGrpSpPr>
          <p:cNvPr id="486" name="Google Shape;486;p27"/>
          <p:cNvGrpSpPr/>
          <p:nvPr/>
        </p:nvGrpSpPr>
        <p:grpSpPr>
          <a:xfrm>
            <a:off x="6713462" y="-2486"/>
            <a:ext cx="2430536" cy="5146815"/>
            <a:chOff x="6109812" y="-11"/>
            <a:chExt cx="2430536" cy="5146815"/>
          </a:xfrm>
        </p:grpSpPr>
        <p:sp>
          <p:nvSpPr>
            <p:cNvPr id="487" name="Google Shape;487;p27"/>
            <p:cNvSpPr/>
            <p:nvPr/>
          </p:nvSpPr>
          <p:spPr>
            <a:xfrm>
              <a:off x="7324645" y="3539314"/>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 name="Google Shape;488;p27"/>
            <p:cNvSpPr/>
            <p:nvPr/>
          </p:nvSpPr>
          <p:spPr>
            <a:xfrm>
              <a:off x="7324645" y="4182670"/>
              <a:ext cx="607886" cy="643356"/>
            </a:xfrm>
            <a:custGeom>
              <a:avLst/>
              <a:gdLst/>
              <a:ahLst/>
              <a:cxnLst/>
              <a:rect l="l" t="t" r="r" b="b"/>
              <a:pathLst>
                <a:path w="20428" h="20036" extrusionOk="0">
                  <a:moveTo>
                    <a:pt x="1" y="0"/>
                  </a:moveTo>
                  <a:lnTo>
                    <a:pt x="1" y="20036"/>
                  </a:lnTo>
                  <a:lnTo>
                    <a:pt x="20427" y="9990"/>
                  </a:lnTo>
                  <a:lnTo>
                    <a:pt x="1"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p27"/>
            <p:cNvSpPr/>
            <p:nvPr/>
          </p:nvSpPr>
          <p:spPr>
            <a:xfrm>
              <a:off x="7932502" y="643313"/>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0" name="Google Shape;490;p27"/>
            <p:cNvSpPr/>
            <p:nvPr/>
          </p:nvSpPr>
          <p:spPr>
            <a:xfrm>
              <a:off x="7932502" y="1286669"/>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p27"/>
            <p:cNvSpPr/>
            <p:nvPr/>
          </p:nvSpPr>
          <p:spPr>
            <a:xfrm>
              <a:off x="7932502" y="3216737"/>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p27"/>
            <p:cNvSpPr/>
            <p:nvPr/>
          </p:nvSpPr>
          <p:spPr>
            <a:xfrm>
              <a:off x="7932502" y="-11"/>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27"/>
            <p:cNvSpPr/>
            <p:nvPr/>
          </p:nvSpPr>
          <p:spPr>
            <a:xfrm>
              <a:off x="7324645"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 name="Google Shape;494;p27"/>
            <p:cNvSpPr/>
            <p:nvPr/>
          </p:nvSpPr>
          <p:spPr>
            <a:xfrm>
              <a:off x="6716818" y="3539314"/>
              <a:ext cx="607856" cy="643388"/>
            </a:xfrm>
            <a:custGeom>
              <a:avLst/>
              <a:gdLst/>
              <a:ahLst/>
              <a:cxnLst/>
              <a:rect l="l" t="t" r="r" b="b"/>
              <a:pathLst>
                <a:path w="20427" h="20037" extrusionOk="0">
                  <a:moveTo>
                    <a:pt x="20427" y="0"/>
                  </a:moveTo>
                  <a:lnTo>
                    <a:pt x="0" y="9990"/>
                  </a:lnTo>
                  <a:lnTo>
                    <a:pt x="20427" y="20036"/>
                  </a:lnTo>
                  <a:lnTo>
                    <a:pt x="20427" y="0"/>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p27"/>
            <p:cNvSpPr/>
            <p:nvPr/>
          </p:nvSpPr>
          <p:spPr>
            <a:xfrm>
              <a:off x="7932502" y="322534"/>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A61C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27"/>
            <p:cNvSpPr/>
            <p:nvPr/>
          </p:nvSpPr>
          <p:spPr>
            <a:xfrm>
              <a:off x="7932502" y="965890"/>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p27"/>
            <p:cNvSpPr/>
            <p:nvPr/>
          </p:nvSpPr>
          <p:spPr>
            <a:xfrm>
              <a:off x="7932502" y="2895958"/>
              <a:ext cx="606220" cy="643388"/>
            </a:xfrm>
            <a:custGeom>
              <a:avLst/>
              <a:gdLst/>
              <a:ahLst/>
              <a:cxnLst/>
              <a:rect l="l" t="t" r="r" b="b"/>
              <a:pathLst>
                <a:path w="20372" h="20037" extrusionOk="0">
                  <a:moveTo>
                    <a:pt x="20371" y="0"/>
                  </a:moveTo>
                  <a:lnTo>
                    <a:pt x="0" y="9990"/>
                  </a:lnTo>
                  <a:lnTo>
                    <a:pt x="20371" y="20036"/>
                  </a:lnTo>
                  <a:lnTo>
                    <a:pt x="20371" y="0"/>
                  </a:lnTo>
                  <a:close/>
                </a:path>
              </a:pathLst>
            </a:custGeom>
            <a:solidFill>
              <a:srgbClr val="000000">
                <a:alpha val="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 name="Google Shape;498;p27"/>
            <p:cNvSpPr/>
            <p:nvPr/>
          </p:nvSpPr>
          <p:spPr>
            <a:xfrm>
              <a:off x="7932492" y="3538418"/>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p27"/>
            <p:cNvSpPr/>
            <p:nvPr/>
          </p:nvSpPr>
          <p:spPr>
            <a:xfrm>
              <a:off x="6716818" y="-11"/>
              <a:ext cx="607856"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p27"/>
            <p:cNvSpPr/>
            <p:nvPr/>
          </p:nvSpPr>
          <p:spPr>
            <a:xfrm>
              <a:off x="6716818"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 name="Google Shape;501;p27"/>
            <p:cNvSpPr/>
            <p:nvPr/>
          </p:nvSpPr>
          <p:spPr>
            <a:xfrm>
              <a:off x="732464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 name="Google Shape;502;p27"/>
            <p:cNvSpPr/>
            <p:nvPr/>
          </p:nvSpPr>
          <p:spPr>
            <a:xfrm>
              <a:off x="7324658" y="322534"/>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 name="Google Shape;503;p27"/>
            <p:cNvSpPr/>
            <p:nvPr/>
          </p:nvSpPr>
          <p:spPr>
            <a:xfrm>
              <a:off x="7324658" y="965890"/>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p27"/>
            <p:cNvSpPr/>
            <p:nvPr/>
          </p:nvSpPr>
          <p:spPr>
            <a:xfrm>
              <a:off x="6716831" y="965890"/>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D9D9D9"/>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 name="Google Shape;505;p27"/>
            <p:cNvSpPr/>
            <p:nvPr/>
          </p:nvSpPr>
          <p:spPr>
            <a:xfrm>
              <a:off x="7324658" y="1286669"/>
              <a:ext cx="607886" cy="643388"/>
            </a:xfrm>
            <a:custGeom>
              <a:avLst/>
              <a:gdLst/>
              <a:ahLst/>
              <a:cxnLst/>
              <a:rect l="l" t="t" r="r" b="b"/>
              <a:pathLst>
                <a:path w="20428" h="20037" extrusionOk="0">
                  <a:moveTo>
                    <a:pt x="20427" y="1"/>
                  </a:moveTo>
                  <a:lnTo>
                    <a:pt x="1" y="10047"/>
                  </a:lnTo>
                  <a:lnTo>
                    <a:pt x="20427" y="20037"/>
                  </a:lnTo>
                  <a:lnTo>
                    <a:pt x="20427" y="1"/>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p27"/>
            <p:cNvSpPr/>
            <p:nvPr/>
          </p:nvSpPr>
          <p:spPr>
            <a:xfrm>
              <a:off x="7324658" y="-11"/>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 name="Google Shape;507;p27"/>
            <p:cNvSpPr/>
            <p:nvPr/>
          </p:nvSpPr>
          <p:spPr>
            <a:xfrm>
              <a:off x="6717668" y="1930025"/>
              <a:ext cx="607856" cy="643388"/>
            </a:xfrm>
            <a:custGeom>
              <a:avLst/>
              <a:gdLst/>
              <a:ahLst/>
              <a:cxnLst/>
              <a:rect l="l" t="t" r="r" b="b"/>
              <a:pathLst>
                <a:path w="20427" h="20037" extrusionOk="0">
                  <a:moveTo>
                    <a:pt x="0" y="1"/>
                  </a:moveTo>
                  <a:lnTo>
                    <a:pt x="0" y="20037"/>
                  </a:lnTo>
                  <a:lnTo>
                    <a:pt x="20427" y="10046"/>
                  </a:lnTo>
                  <a:lnTo>
                    <a:pt x="0"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27"/>
            <p:cNvSpPr/>
            <p:nvPr/>
          </p:nvSpPr>
          <p:spPr>
            <a:xfrm>
              <a:off x="7325495" y="2252602"/>
              <a:ext cx="607886" cy="643388"/>
            </a:xfrm>
            <a:custGeom>
              <a:avLst/>
              <a:gdLst/>
              <a:ahLst/>
              <a:cxnLst/>
              <a:rect l="l" t="t" r="r" b="b"/>
              <a:pathLst>
                <a:path w="20428" h="20037" extrusionOk="0">
                  <a:moveTo>
                    <a:pt x="1" y="0"/>
                  </a:moveTo>
                  <a:lnTo>
                    <a:pt x="1" y="20036"/>
                  </a:lnTo>
                  <a:lnTo>
                    <a:pt x="20427" y="9991"/>
                  </a:lnTo>
                  <a:lnTo>
                    <a:pt x="1"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 name="Google Shape;509;p27"/>
            <p:cNvSpPr/>
            <p:nvPr/>
          </p:nvSpPr>
          <p:spPr>
            <a:xfrm>
              <a:off x="6717668" y="3216737"/>
              <a:ext cx="607856" cy="643388"/>
            </a:xfrm>
            <a:custGeom>
              <a:avLst/>
              <a:gdLst/>
              <a:ahLst/>
              <a:cxnLst/>
              <a:rect l="l" t="t" r="r" b="b"/>
              <a:pathLst>
                <a:path w="20427" h="20037" extrusionOk="0">
                  <a:moveTo>
                    <a:pt x="0" y="0"/>
                  </a:moveTo>
                  <a:lnTo>
                    <a:pt x="0" y="20036"/>
                  </a:lnTo>
                  <a:lnTo>
                    <a:pt x="20427"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 name="Google Shape;510;p27"/>
            <p:cNvSpPr/>
            <p:nvPr/>
          </p:nvSpPr>
          <p:spPr>
            <a:xfrm>
              <a:off x="7933352" y="1930025"/>
              <a:ext cx="606220" cy="643388"/>
            </a:xfrm>
            <a:custGeom>
              <a:avLst/>
              <a:gdLst/>
              <a:ahLst/>
              <a:cxnLst/>
              <a:rect l="l" t="t" r="r" b="b"/>
              <a:pathLst>
                <a:path w="20372" h="20037" extrusionOk="0">
                  <a:moveTo>
                    <a:pt x="0" y="1"/>
                  </a:moveTo>
                  <a:lnTo>
                    <a:pt x="0" y="20037"/>
                  </a:lnTo>
                  <a:lnTo>
                    <a:pt x="20371" y="10046"/>
                  </a:lnTo>
                  <a:lnTo>
                    <a:pt x="0"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 name="Google Shape;511;p27"/>
            <p:cNvSpPr/>
            <p:nvPr/>
          </p:nvSpPr>
          <p:spPr>
            <a:xfrm>
              <a:off x="7933352" y="2573381"/>
              <a:ext cx="606220" cy="643388"/>
            </a:xfrm>
            <a:custGeom>
              <a:avLst/>
              <a:gdLst/>
              <a:ahLst/>
              <a:cxnLst/>
              <a:rect l="l" t="t" r="r" b="b"/>
              <a:pathLst>
                <a:path w="20372" h="20037" extrusionOk="0">
                  <a:moveTo>
                    <a:pt x="0" y="1"/>
                  </a:moveTo>
                  <a:lnTo>
                    <a:pt x="0" y="20036"/>
                  </a:lnTo>
                  <a:lnTo>
                    <a:pt x="20371" y="10046"/>
                  </a:lnTo>
                  <a:lnTo>
                    <a:pt x="0" y="1"/>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27"/>
            <p:cNvSpPr/>
            <p:nvPr/>
          </p:nvSpPr>
          <p:spPr>
            <a:xfrm>
              <a:off x="6109812"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p27"/>
            <p:cNvSpPr/>
            <p:nvPr/>
          </p:nvSpPr>
          <p:spPr>
            <a:xfrm>
              <a:off x="6717668" y="1609246"/>
              <a:ext cx="607856" cy="643388"/>
            </a:xfrm>
            <a:custGeom>
              <a:avLst/>
              <a:gdLst/>
              <a:ahLst/>
              <a:cxnLst/>
              <a:rect l="l" t="t" r="r" b="b"/>
              <a:pathLst>
                <a:path w="20427" h="20037" extrusionOk="0">
                  <a:moveTo>
                    <a:pt x="20427" y="1"/>
                  </a:moveTo>
                  <a:lnTo>
                    <a:pt x="0" y="9991"/>
                  </a:lnTo>
                  <a:lnTo>
                    <a:pt x="20427" y="20036"/>
                  </a:lnTo>
                  <a:lnTo>
                    <a:pt x="20427"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 name="Google Shape;514;p27"/>
            <p:cNvSpPr/>
            <p:nvPr/>
          </p:nvSpPr>
          <p:spPr>
            <a:xfrm>
              <a:off x="7325495" y="1930025"/>
              <a:ext cx="607886" cy="643388"/>
            </a:xfrm>
            <a:custGeom>
              <a:avLst/>
              <a:gdLst/>
              <a:ahLst/>
              <a:cxnLst/>
              <a:rect l="l" t="t" r="r" b="b"/>
              <a:pathLst>
                <a:path w="20428" h="20037" extrusionOk="0">
                  <a:moveTo>
                    <a:pt x="20427" y="1"/>
                  </a:moveTo>
                  <a:lnTo>
                    <a:pt x="1" y="10046"/>
                  </a:lnTo>
                  <a:lnTo>
                    <a:pt x="20427" y="20037"/>
                  </a:lnTo>
                  <a:lnTo>
                    <a:pt x="20427" y="1"/>
                  </a:lnTo>
                  <a:close/>
                </a:path>
              </a:pathLst>
            </a:custGeom>
            <a:solidFill>
              <a:srgbClr val="A61C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15" name="Google Shape;515;p27"/>
          <p:cNvSpPr/>
          <p:nvPr/>
        </p:nvSpPr>
        <p:spPr>
          <a:xfrm>
            <a:off x="8537777" y="4502581"/>
            <a:ext cx="606220" cy="643388"/>
          </a:xfrm>
          <a:custGeom>
            <a:avLst/>
            <a:gdLst/>
            <a:ahLst/>
            <a:cxnLst/>
            <a:rect l="l" t="t" r="r" b="b"/>
            <a:pathLst>
              <a:path w="20372" h="20037" extrusionOk="0">
                <a:moveTo>
                  <a:pt x="0" y="1"/>
                </a:moveTo>
                <a:lnTo>
                  <a:pt x="0" y="20036"/>
                </a:lnTo>
                <a:lnTo>
                  <a:pt x="20371" y="10046"/>
                </a:lnTo>
                <a:lnTo>
                  <a:pt x="0" y="1"/>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p27"/>
          <p:cNvSpPr/>
          <p:nvPr/>
        </p:nvSpPr>
        <p:spPr>
          <a:xfrm>
            <a:off x="8536956" y="4825918"/>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7" name="Google Shape;517;p27"/>
          <p:cNvSpPr txBox="1">
            <a:spLocks noGrp="1"/>
          </p:cNvSpPr>
          <p:nvPr>
            <p:ph type="sldNum" idx="12"/>
          </p:nvPr>
        </p:nvSpPr>
        <p:spPr>
          <a:xfrm>
            <a:off x="8575434" y="4753126"/>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
        <p:nvSpPr>
          <p:cNvPr id="518" name="Google Shape;518;p27"/>
          <p:cNvSpPr txBox="1">
            <a:spLocks noGrp="1"/>
          </p:cNvSpPr>
          <p:nvPr>
            <p:ph type="title"/>
          </p:nvPr>
        </p:nvSpPr>
        <p:spPr>
          <a:xfrm>
            <a:off x="685350" y="2084475"/>
            <a:ext cx="6130500" cy="668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endParaRPr/>
          </a:p>
        </p:txBody>
      </p:sp>
      <p:sp>
        <p:nvSpPr>
          <p:cNvPr id="519" name="Google Shape;519;p27"/>
          <p:cNvSpPr txBox="1">
            <a:spLocks noGrp="1"/>
          </p:cNvSpPr>
          <p:nvPr>
            <p:ph type="body" idx="1"/>
          </p:nvPr>
        </p:nvSpPr>
        <p:spPr>
          <a:xfrm>
            <a:off x="685350" y="2829500"/>
            <a:ext cx="7236900" cy="29025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pic>
        <p:nvPicPr>
          <p:cNvPr id="520" name="Google Shape;520;p27"/>
          <p:cNvPicPr preferRelativeResize="0"/>
          <p:nvPr/>
        </p:nvPicPr>
        <p:blipFill rotWithShape="1">
          <a:blip r:embed="rId2">
            <a:alphaModFix/>
          </a:blip>
          <a:srcRect/>
          <a:stretch/>
        </p:blipFill>
        <p:spPr>
          <a:xfrm>
            <a:off x="2523390" y="173975"/>
            <a:ext cx="4097220" cy="3208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527"/>
        <p:cNvGrpSpPr/>
        <p:nvPr/>
      </p:nvGrpSpPr>
      <p:grpSpPr>
        <a:xfrm>
          <a:off x="0" y="0"/>
          <a:ext cx="0" cy="0"/>
          <a:chOff x="0" y="0"/>
          <a:chExt cx="0" cy="0"/>
        </a:xfrm>
      </p:grpSpPr>
      <p:grpSp>
        <p:nvGrpSpPr>
          <p:cNvPr id="528" name="Google Shape;528;g182b45004ba_3_6"/>
          <p:cNvGrpSpPr/>
          <p:nvPr/>
        </p:nvGrpSpPr>
        <p:grpSpPr>
          <a:xfrm>
            <a:off x="6714244" y="4182670"/>
            <a:ext cx="2429755" cy="964134"/>
            <a:chOff x="6714243" y="4182670"/>
            <a:chExt cx="2429755" cy="964134"/>
          </a:xfrm>
        </p:grpSpPr>
        <p:sp>
          <p:nvSpPr>
            <p:cNvPr id="529" name="Google Shape;529;g182b45004ba_3_6"/>
            <p:cNvSpPr/>
            <p:nvPr/>
          </p:nvSpPr>
          <p:spPr>
            <a:xfrm>
              <a:off x="8536142" y="4182670"/>
              <a:ext cx="607856" cy="643356"/>
            </a:xfrm>
            <a:custGeom>
              <a:avLst/>
              <a:gdLst/>
              <a:ahLst/>
              <a:cxnLst/>
              <a:rect l="l" t="t" r="r" b="b"/>
              <a:pathLst>
                <a:path w="20427" h="20036" extrusionOk="0">
                  <a:moveTo>
                    <a:pt x="0" y="0"/>
                  </a:moveTo>
                  <a:lnTo>
                    <a:pt x="0" y="20036"/>
                  </a:lnTo>
                  <a:lnTo>
                    <a:pt x="20427" y="9990"/>
                  </a:lnTo>
                  <a:lnTo>
                    <a:pt x="0" y="0"/>
                  </a:lnTo>
                  <a:close/>
                </a:path>
              </a:pathLst>
            </a:custGeom>
            <a:solidFill>
              <a:srgbClr val="99999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00" b="0" i="0" u="none" strike="noStrike" cap="none">
                <a:solidFill>
                  <a:srgbClr val="000000"/>
                </a:solidFill>
                <a:latin typeface="Arial"/>
                <a:ea typeface="Arial"/>
                <a:cs typeface="Arial"/>
                <a:sym typeface="Arial"/>
              </a:endParaRPr>
            </a:p>
          </p:txBody>
        </p:sp>
        <p:sp>
          <p:nvSpPr>
            <p:cNvPr id="530" name="Google Shape;530;g182b45004ba_3_6"/>
            <p:cNvSpPr/>
            <p:nvPr/>
          </p:nvSpPr>
          <p:spPr>
            <a:xfrm>
              <a:off x="7322095" y="4825993"/>
              <a:ext cx="607886" cy="320811"/>
            </a:xfrm>
            <a:custGeom>
              <a:avLst/>
              <a:gdLst/>
              <a:ahLst/>
              <a:cxnLst/>
              <a:rect l="l" t="t" r="r" b="b"/>
              <a:pathLst>
                <a:path w="20428" h="9991" extrusionOk="0">
                  <a:moveTo>
                    <a:pt x="1" y="1"/>
                  </a:moveTo>
                  <a:lnTo>
                    <a:pt x="1" y="9991"/>
                  </a:lnTo>
                  <a:lnTo>
                    <a:pt x="20427" y="9991"/>
                  </a:lnTo>
                  <a:lnTo>
                    <a:pt x="1" y="1"/>
                  </a:lnTo>
                  <a:close/>
                </a:path>
              </a:pathLst>
            </a:custGeom>
            <a:solidFill>
              <a:srgbClr val="FFC800"/>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00" b="0" i="0" u="none" strike="noStrike" cap="none">
                <a:solidFill>
                  <a:srgbClr val="000000"/>
                </a:solidFill>
                <a:latin typeface="Arial"/>
                <a:ea typeface="Arial"/>
                <a:cs typeface="Arial"/>
                <a:sym typeface="Arial"/>
              </a:endParaRPr>
            </a:p>
          </p:txBody>
        </p:sp>
        <p:sp>
          <p:nvSpPr>
            <p:cNvPr id="531" name="Google Shape;531;g182b45004ba_3_6"/>
            <p:cNvSpPr/>
            <p:nvPr/>
          </p:nvSpPr>
          <p:spPr>
            <a:xfrm>
              <a:off x="7929952" y="4503448"/>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64646"/>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g182b45004ba_3_6"/>
            <p:cNvSpPr/>
            <p:nvPr/>
          </p:nvSpPr>
          <p:spPr>
            <a:xfrm>
              <a:off x="8536142" y="4825993"/>
              <a:ext cx="607856" cy="320811"/>
            </a:xfrm>
            <a:custGeom>
              <a:avLst/>
              <a:gdLst/>
              <a:ahLst/>
              <a:cxnLst/>
              <a:rect l="l" t="t" r="r" b="b"/>
              <a:pathLst>
                <a:path w="20427" h="9991" extrusionOk="0">
                  <a:moveTo>
                    <a:pt x="0" y="1"/>
                  </a:moveTo>
                  <a:lnTo>
                    <a:pt x="0" y="9991"/>
                  </a:lnTo>
                  <a:lnTo>
                    <a:pt x="20427" y="9991"/>
                  </a:lnTo>
                  <a:lnTo>
                    <a:pt x="0" y="1"/>
                  </a:lnTo>
                  <a:close/>
                </a:path>
              </a:pathLst>
            </a:custGeom>
            <a:solidFill>
              <a:srgbClr val="F64646"/>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00" b="0" i="0" u="none" strike="noStrike" cap="none">
                <a:solidFill>
                  <a:srgbClr val="000000"/>
                </a:solidFill>
                <a:latin typeface="Arial"/>
                <a:ea typeface="Arial"/>
                <a:cs typeface="Arial"/>
                <a:sym typeface="Arial"/>
              </a:endParaRPr>
            </a:p>
          </p:txBody>
        </p:sp>
        <p:sp>
          <p:nvSpPr>
            <p:cNvPr id="533" name="Google Shape;533;g182b45004ba_3_6"/>
            <p:cNvSpPr/>
            <p:nvPr/>
          </p:nvSpPr>
          <p:spPr>
            <a:xfrm>
              <a:off x="732209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EFEFEF"/>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00" b="0" i="0" u="none" strike="noStrike" cap="none">
                <a:solidFill>
                  <a:srgbClr val="000000"/>
                </a:solidFill>
                <a:latin typeface="Arial"/>
                <a:ea typeface="Arial"/>
                <a:cs typeface="Arial"/>
                <a:sym typeface="Arial"/>
              </a:endParaRPr>
            </a:p>
          </p:txBody>
        </p:sp>
        <p:sp>
          <p:nvSpPr>
            <p:cNvPr id="534" name="Google Shape;534;g182b45004ba_3_6"/>
            <p:cNvSpPr/>
            <p:nvPr/>
          </p:nvSpPr>
          <p:spPr>
            <a:xfrm>
              <a:off x="7929952" y="4825993"/>
              <a:ext cx="606220" cy="320811"/>
            </a:xfrm>
            <a:custGeom>
              <a:avLst/>
              <a:gdLst/>
              <a:ahLst/>
              <a:cxnLst/>
              <a:rect l="l" t="t" r="r" b="b"/>
              <a:pathLst>
                <a:path w="20372" h="9991" extrusionOk="0">
                  <a:moveTo>
                    <a:pt x="20371" y="1"/>
                  </a:moveTo>
                  <a:lnTo>
                    <a:pt x="0" y="9991"/>
                  </a:lnTo>
                  <a:lnTo>
                    <a:pt x="20371" y="9991"/>
                  </a:lnTo>
                  <a:lnTo>
                    <a:pt x="20371" y="1"/>
                  </a:lnTo>
                  <a:close/>
                </a:path>
              </a:pathLst>
            </a:custGeom>
            <a:solidFill>
              <a:srgbClr val="EFEFEF"/>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00" b="0" i="0" u="none" strike="noStrike" cap="none">
                <a:solidFill>
                  <a:srgbClr val="000000"/>
                </a:solidFill>
                <a:latin typeface="Arial"/>
                <a:ea typeface="Arial"/>
                <a:cs typeface="Arial"/>
                <a:sym typeface="Arial"/>
              </a:endParaRPr>
            </a:p>
          </p:txBody>
        </p:sp>
        <p:sp>
          <p:nvSpPr>
            <p:cNvPr id="535" name="Google Shape;535;g182b45004ba_3_6"/>
            <p:cNvSpPr/>
            <p:nvPr/>
          </p:nvSpPr>
          <p:spPr>
            <a:xfrm>
              <a:off x="853614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E8062F"/>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00" b="0" i="0" u="none" strike="noStrike" cap="none">
                <a:solidFill>
                  <a:srgbClr val="000000"/>
                </a:solidFill>
                <a:latin typeface="Arial"/>
                <a:ea typeface="Arial"/>
                <a:cs typeface="Arial"/>
                <a:sym typeface="Arial"/>
              </a:endParaRPr>
            </a:p>
          </p:txBody>
        </p:sp>
        <p:sp>
          <p:nvSpPr>
            <p:cNvPr id="536" name="Google Shape;536;g182b45004ba_3_6"/>
            <p:cNvSpPr/>
            <p:nvPr/>
          </p:nvSpPr>
          <p:spPr>
            <a:xfrm>
              <a:off x="6714243"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44336"/>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00" b="0" i="0" u="none" strike="noStrike" cap="none">
                <a:solidFill>
                  <a:srgbClr val="000000"/>
                </a:solidFill>
                <a:latin typeface="Arial"/>
                <a:ea typeface="Arial"/>
                <a:cs typeface="Arial"/>
                <a:sym typeface="Arial"/>
              </a:endParaRPr>
            </a:p>
          </p:txBody>
        </p:sp>
      </p:grpSp>
      <p:grpSp>
        <p:nvGrpSpPr>
          <p:cNvPr id="537" name="Google Shape;537;g182b45004ba_3_6"/>
          <p:cNvGrpSpPr/>
          <p:nvPr/>
        </p:nvGrpSpPr>
        <p:grpSpPr>
          <a:xfrm>
            <a:off x="-5" y="-11"/>
            <a:ext cx="1823599" cy="1286764"/>
            <a:chOff x="-6" y="-11"/>
            <a:chExt cx="1823599" cy="1286764"/>
          </a:xfrm>
        </p:grpSpPr>
        <p:grpSp>
          <p:nvGrpSpPr>
            <p:cNvPr id="538" name="Google Shape;538;g182b45004ba_3_6"/>
            <p:cNvGrpSpPr/>
            <p:nvPr/>
          </p:nvGrpSpPr>
          <p:grpSpPr>
            <a:xfrm>
              <a:off x="-6" y="-11"/>
              <a:ext cx="1215728" cy="1286764"/>
              <a:chOff x="608719" y="322514"/>
              <a:chExt cx="1215728" cy="1286764"/>
            </a:xfrm>
          </p:grpSpPr>
          <p:sp>
            <p:nvSpPr>
              <p:cNvPr id="539" name="Google Shape;539;g182b45004ba_3_6"/>
              <p:cNvSpPr/>
              <p:nvPr/>
            </p:nvSpPr>
            <p:spPr>
              <a:xfrm>
                <a:off x="608719" y="322534"/>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E8062F"/>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00" b="0" i="0" u="none" strike="noStrike" cap="none">
                  <a:solidFill>
                    <a:srgbClr val="000000"/>
                  </a:solidFill>
                  <a:latin typeface="Arial"/>
                  <a:ea typeface="Arial"/>
                  <a:cs typeface="Arial"/>
                  <a:sym typeface="Arial"/>
                </a:endParaRPr>
              </a:p>
            </p:txBody>
          </p:sp>
          <p:sp>
            <p:nvSpPr>
              <p:cNvPr id="540" name="Google Shape;540;g182b45004ba_3_6"/>
              <p:cNvSpPr/>
              <p:nvPr/>
            </p:nvSpPr>
            <p:spPr>
              <a:xfrm>
                <a:off x="608719" y="965890"/>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FC800"/>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00" b="0" i="0" u="none" strike="noStrike" cap="none">
                  <a:solidFill>
                    <a:srgbClr val="000000"/>
                  </a:solidFill>
                  <a:latin typeface="Arial"/>
                  <a:ea typeface="Arial"/>
                  <a:cs typeface="Arial"/>
                  <a:sym typeface="Arial"/>
                </a:endParaRPr>
              </a:p>
            </p:txBody>
          </p:sp>
          <p:sp>
            <p:nvSpPr>
              <p:cNvPr id="541" name="Google Shape;541;g182b45004ba_3_6"/>
              <p:cNvSpPr/>
              <p:nvPr/>
            </p:nvSpPr>
            <p:spPr>
              <a:xfrm>
                <a:off x="1216591" y="322514"/>
                <a:ext cx="607856" cy="322577"/>
              </a:xfrm>
              <a:custGeom>
                <a:avLst/>
                <a:gdLst/>
                <a:ahLst/>
                <a:cxnLst/>
                <a:rect l="l" t="t" r="r" b="b"/>
                <a:pathLst>
                  <a:path w="20427" h="10046" extrusionOk="0">
                    <a:moveTo>
                      <a:pt x="0" y="0"/>
                    </a:moveTo>
                    <a:lnTo>
                      <a:pt x="0" y="10046"/>
                    </a:lnTo>
                    <a:lnTo>
                      <a:pt x="20427" y="0"/>
                    </a:lnTo>
                    <a:close/>
                  </a:path>
                </a:pathLst>
              </a:custGeom>
              <a:solidFill>
                <a:srgbClr val="FFC800">
                  <a:alpha val="24705"/>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00" b="0" i="0" u="none" strike="noStrike" cap="none">
                  <a:solidFill>
                    <a:srgbClr val="000000"/>
                  </a:solidFill>
                  <a:latin typeface="Arial"/>
                  <a:ea typeface="Arial"/>
                  <a:cs typeface="Arial"/>
                  <a:sym typeface="Arial"/>
                </a:endParaRPr>
              </a:p>
            </p:txBody>
          </p:sp>
          <p:sp>
            <p:nvSpPr>
              <p:cNvPr id="542" name="Google Shape;542;g182b45004ba_3_6"/>
              <p:cNvSpPr/>
              <p:nvPr/>
            </p:nvSpPr>
            <p:spPr>
              <a:xfrm>
                <a:off x="608719" y="643313"/>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EFEFEF"/>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00" b="0" i="0" u="none" strike="noStrike" cap="none">
                  <a:solidFill>
                    <a:srgbClr val="000000"/>
                  </a:solidFill>
                  <a:latin typeface="Arial"/>
                  <a:ea typeface="Arial"/>
                  <a:cs typeface="Arial"/>
                  <a:sym typeface="Arial"/>
                </a:endParaRPr>
              </a:p>
            </p:txBody>
          </p:sp>
          <p:sp>
            <p:nvSpPr>
              <p:cNvPr id="543" name="Google Shape;543;g182b45004ba_3_6"/>
              <p:cNvSpPr/>
              <p:nvPr/>
            </p:nvSpPr>
            <p:spPr>
              <a:xfrm>
                <a:off x="1214909"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64646"/>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00" b="0" i="0" u="none" strike="noStrike" cap="none">
                  <a:solidFill>
                    <a:srgbClr val="000000"/>
                  </a:solidFill>
                  <a:latin typeface="Arial"/>
                  <a:ea typeface="Arial"/>
                  <a:cs typeface="Arial"/>
                  <a:sym typeface="Arial"/>
                </a:endParaRPr>
              </a:p>
            </p:txBody>
          </p:sp>
          <p:sp>
            <p:nvSpPr>
              <p:cNvPr id="544" name="Google Shape;544;g182b45004ba_3_6"/>
              <p:cNvSpPr/>
              <p:nvPr/>
            </p:nvSpPr>
            <p:spPr>
              <a:xfrm>
                <a:off x="608734" y="322514"/>
                <a:ext cx="607886" cy="322577"/>
              </a:xfrm>
              <a:custGeom>
                <a:avLst/>
                <a:gdLst/>
                <a:ahLst/>
                <a:cxnLst/>
                <a:rect l="l" t="t" r="r" b="b"/>
                <a:pathLst>
                  <a:path w="20428" h="10046" extrusionOk="0">
                    <a:moveTo>
                      <a:pt x="1" y="0"/>
                    </a:moveTo>
                    <a:lnTo>
                      <a:pt x="20427" y="10046"/>
                    </a:lnTo>
                    <a:lnTo>
                      <a:pt x="20427" y="0"/>
                    </a:lnTo>
                    <a:close/>
                  </a:path>
                </a:pathLst>
              </a:custGeom>
              <a:solidFill>
                <a:srgbClr val="99999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00" b="0" i="0" u="none" strike="noStrike" cap="none">
                  <a:solidFill>
                    <a:srgbClr val="000000"/>
                  </a:solidFill>
                  <a:latin typeface="Arial"/>
                  <a:ea typeface="Arial"/>
                  <a:cs typeface="Arial"/>
                  <a:sym typeface="Arial"/>
                </a:endParaRPr>
              </a:p>
            </p:txBody>
          </p:sp>
        </p:grpSp>
        <p:sp>
          <p:nvSpPr>
            <p:cNvPr id="545" name="Google Shape;545;g182b45004ba_3_6"/>
            <p:cNvSpPr/>
            <p:nvPr/>
          </p:nvSpPr>
          <p:spPr>
            <a:xfrm flipH="1">
              <a:off x="1215737" y="0"/>
              <a:ext cx="607856" cy="322577"/>
            </a:xfrm>
            <a:custGeom>
              <a:avLst/>
              <a:gdLst/>
              <a:ahLst/>
              <a:cxnLst/>
              <a:rect l="l" t="t" r="r" b="b"/>
              <a:pathLst>
                <a:path w="20427" h="10046" extrusionOk="0">
                  <a:moveTo>
                    <a:pt x="0" y="0"/>
                  </a:moveTo>
                  <a:lnTo>
                    <a:pt x="0" y="10046"/>
                  </a:lnTo>
                  <a:lnTo>
                    <a:pt x="20427" y="0"/>
                  </a:lnTo>
                  <a:close/>
                </a:path>
              </a:pathLst>
            </a:custGeom>
            <a:solidFill>
              <a:srgbClr val="D9D9D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00" b="0" i="0" u="none" strike="noStrike" cap="none">
                <a:solidFill>
                  <a:srgbClr val="000000"/>
                </a:solidFill>
                <a:latin typeface="Arial"/>
                <a:ea typeface="Arial"/>
                <a:cs typeface="Arial"/>
                <a:sym typeface="Arial"/>
              </a:endParaRPr>
            </a:p>
          </p:txBody>
        </p:sp>
      </p:grpSp>
      <p:sp>
        <p:nvSpPr>
          <p:cNvPr id="546" name="Google Shape;546;g182b45004ba_3_6"/>
          <p:cNvSpPr txBox="1">
            <a:spLocks noGrp="1"/>
          </p:cNvSpPr>
          <p:nvPr>
            <p:ph type="sldNum" idx="12"/>
          </p:nvPr>
        </p:nvSpPr>
        <p:spPr>
          <a:xfrm>
            <a:off x="8556784" y="4749851"/>
            <a:ext cx="548700" cy="393600"/>
          </a:xfrm>
          <a:prstGeom prst="rect">
            <a:avLst/>
          </a:prstGeom>
          <a:noFill/>
          <a:ln>
            <a:noFill/>
          </a:ln>
        </p:spPr>
        <p:txBody>
          <a:bodyPr spcFirstLastPara="1" wrap="square" lIns="68575" tIns="68575" rIns="68575" bIns="68575" anchor="ctr" anchorCtr="0">
            <a:noAutofit/>
          </a:bodyPr>
          <a:lstStyle>
            <a:lvl1pPr marL="0" marR="0" lvl="0" indent="0" algn="r">
              <a:lnSpc>
                <a:spcPct val="100000"/>
              </a:lnSpc>
              <a:spcBef>
                <a:spcPts val="0"/>
              </a:spcBef>
              <a:spcAft>
                <a:spcPts val="0"/>
              </a:spcAft>
              <a:buClr>
                <a:srgbClr val="000000"/>
              </a:buClr>
              <a:buSzPts val="1000"/>
              <a:buFont typeface="Arial"/>
              <a:buNone/>
              <a:defRPr sz="13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000"/>
              <a:buFont typeface="Arial"/>
              <a:buNone/>
              <a:defRPr sz="13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000"/>
              <a:buFont typeface="Arial"/>
              <a:buNone/>
              <a:defRPr sz="13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000"/>
              <a:buFont typeface="Arial"/>
              <a:buNone/>
              <a:defRPr sz="13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000"/>
              <a:buFont typeface="Arial"/>
              <a:buNone/>
              <a:defRPr sz="13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000"/>
              <a:buFont typeface="Arial"/>
              <a:buNone/>
              <a:defRPr sz="13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000"/>
              <a:buFont typeface="Arial"/>
              <a:buNone/>
              <a:defRPr sz="13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000"/>
              <a:buFont typeface="Arial"/>
              <a:buNone/>
              <a:defRPr sz="13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000"/>
              <a:buFont typeface="Arial"/>
              <a:buNone/>
              <a:defRPr sz="13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
        <p:nvSpPr>
          <p:cNvPr id="547" name="Google Shape;547;g182b45004ba_3_6"/>
          <p:cNvSpPr txBox="1">
            <a:spLocks noGrp="1"/>
          </p:cNvSpPr>
          <p:nvPr>
            <p:ph type="title"/>
          </p:nvPr>
        </p:nvSpPr>
        <p:spPr>
          <a:xfrm>
            <a:off x="953550" y="799300"/>
            <a:ext cx="7236900" cy="668100"/>
          </a:xfrm>
          <a:prstGeom prst="rect">
            <a:avLst/>
          </a:prstGeom>
          <a:noFill/>
          <a:ln>
            <a:noFill/>
          </a:ln>
        </p:spPr>
        <p:txBody>
          <a:bodyPr spcFirstLastPara="1" wrap="square" lIns="68575" tIns="68575" rIns="68575" bIns="68575" anchor="t" anchorCtr="0">
            <a:noAutofit/>
          </a:bodyPr>
          <a:lstStyle>
            <a:lvl1pPr lvl="0" algn="l">
              <a:lnSpc>
                <a:spcPct val="100000"/>
              </a:lnSpc>
              <a:spcBef>
                <a:spcPts val="0"/>
              </a:spcBef>
              <a:spcAft>
                <a:spcPts val="0"/>
              </a:spcAft>
              <a:buClr>
                <a:schemeClr val="dk1"/>
              </a:buClr>
              <a:buSzPts val="1800"/>
              <a:buFont typeface="Calibri"/>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548" name="Google Shape;548;g182b45004ba_3_6"/>
          <p:cNvSpPr txBox="1">
            <a:spLocks noGrp="1"/>
          </p:cNvSpPr>
          <p:nvPr>
            <p:ph type="body" idx="1"/>
          </p:nvPr>
        </p:nvSpPr>
        <p:spPr>
          <a:xfrm>
            <a:off x="953550" y="1613275"/>
            <a:ext cx="7236900" cy="2902500"/>
          </a:xfrm>
          <a:prstGeom prst="rect">
            <a:avLst/>
          </a:prstGeom>
          <a:noFill/>
          <a:ln>
            <a:noFill/>
          </a:ln>
        </p:spPr>
        <p:txBody>
          <a:bodyPr spcFirstLastPara="1" wrap="square" lIns="68575" tIns="68575" rIns="68575" bIns="68575" anchor="t" anchorCtr="0">
            <a:noAutofit/>
          </a:bodyPr>
          <a:lstStyle>
            <a:lvl1pPr marL="457200" lvl="0" indent="-317500" algn="l">
              <a:lnSpc>
                <a:spcPct val="100000"/>
              </a:lnSpc>
              <a:spcBef>
                <a:spcPts val="600"/>
              </a:spcBef>
              <a:spcAft>
                <a:spcPts val="0"/>
              </a:spcAft>
              <a:buClr>
                <a:schemeClr val="dk1"/>
              </a:buClr>
              <a:buSzPts val="1400"/>
              <a:buChar char="◂"/>
              <a:defRPr/>
            </a:lvl1pPr>
            <a:lvl2pPr marL="914400" lvl="1" indent="-317500" algn="l">
              <a:lnSpc>
                <a:spcPct val="100000"/>
              </a:lnSpc>
              <a:spcBef>
                <a:spcPts val="0"/>
              </a:spcBef>
              <a:spcAft>
                <a:spcPts val="0"/>
              </a:spcAft>
              <a:buClr>
                <a:schemeClr val="dk1"/>
              </a:buClr>
              <a:buSzPts val="1400"/>
              <a:buChar char="◂"/>
              <a:defRPr/>
            </a:lvl2pPr>
            <a:lvl3pPr marL="1371600" lvl="2" indent="-317500" algn="l">
              <a:lnSpc>
                <a:spcPct val="100000"/>
              </a:lnSpc>
              <a:spcBef>
                <a:spcPts val="0"/>
              </a:spcBef>
              <a:spcAft>
                <a:spcPts val="0"/>
              </a:spcAft>
              <a:buClr>
                <a:schemeClr val="dk1"/>
              </a:buClr>
              <a:buSzPts val="1400"/>
              <a:buChar char="◂"/>
              <a:defRPr/>
            </a:lvl3pPr>
            <a:lvl4pPr marL="1828800" lvl="3" indent="-317500" algn="l">
              <a:lnSpc>
                <a:spcPct val="100000"/>
              </a:lnSpc>
              <a:spcBef>
                <a:spcPts val="0"/>
              </a:spcBef>
              <a:spcAft>
                <a:spcPts val="0"/>
              </a:spcAft>
              <a:buClr>
                <a:schemeClr val="dk1"/>
              </a:buClr>
              <a:buSzPts val="1400"/>
              <a:buChar char="◂"/>
              <a:defRPr/>
            </a:lvl4pPr>
            <a:lvl5pPr marL="2286000" lvl="4" indent="-317500" algn="l">
              <a:lnSpc>
                <a:spcPct val="100000"/>
              </a:lnSpc>
              <a:spcBef>
                <a:spcPts val="0"/>
              </a:spcBef>
              <a:spcAft>
                <a:spcPts val="0"/>
              </a:spcAft>
              <a:buClr>
                <a:schemeClr val="dk1"/>
              </a:buClr>
              <a:buSzPts val="1400"/>
              <a:buChar char="○"/>
              <a:defRPr/>
            </a:lvl5pPr>
            <a:lvl6pPr marL="2743200" lvl="5" indent="-317500" algn="l">
              <a:lnSpc>
                <a:spcPct val="100000"/>
              </a:lnSpc>
              <a:spcBef>
                <a:spcPts val="0"/>
              </a:spcBef>
              <a:spcAft>
                <a:spcPts val="0"/>
              </a:spcAft>
              <a:buClr>
                <a:schemeClr val="dk1"/>
              </a:buClr>
              <a:buSzPts val="1400"/>
              <a:buChar char="■"/>
              <a:defRPr/>
            </a:lvl6pPr>
            <a:lvl7pPr marL="3200400" lvl="6" indent="-317500" algn="l">
              <a:lnSpc>
                <a:spcPct val="100000"/>
              </a:lnSpc>
              <a:spcBef>
                <a:spcPts val="0"/>
              </a:spcBef>
              <a:spcAft>
                <a:spcPts val="0"/>
              </a:spcAft>
              <a:buClr>
                <a:schemeClr val="dk1"/>
              </a:buClr>
              <a:buSzPts val="1400"/>
              <a:buChar char="●"/>
              <a:defRPr/>
            </a:lvl7pPr>
            <a:lvl8pPr marL="3657600" lvl="7" indent="-317500" algn="l">
              <a:lnSpc>
                <a:spcPct val="100000"/>
              </a:lnSpc>
              <a:spcBef>
                <a:spcPts val="0"/>
              </a:spcBef>
              <a:spcAft>
                <a:spcPts val="0"/>
              </a:spcAft>
              <a:buClr>
                <a:schemeClr val="dk1"/>
              </a:buClr>
              <a:buSzPts val="1400"/>
              <a:buChar char="○"/>
              <a:defRPr/>
            </a:lvl8pPr>
            <a:lvl9pPr marL="4114800" lvl="8" indent="-317500" algn="l">
              <a:lnSpc>
                <a:spcPct val="100000"/>
              </a:lnSpc>
              <a:spcBef>
                <a:spcPts val="0"/>
              </a:spcBef>
              <a:spcAft>
                <a:spcPts val="0"/>
              </a:spcAft>
              <a:buClr>
                <a:schemeClr val="dk1"/>
              </a:buClr>
              <a:buSzPts val="1400"/>
              <a:buChar char="■"/>
              <a:defRPr/>
            </a:lvl9pPr>
          </a:lstStyle>
          <a:p>
            <a:endParaRPr/>
          </a:p>
        </p:txBody>
      </p:sp>
      <p:pic>
        <p:nvPicPr>
          <p:cNvPr id="549" name="Google Shape;549;g182b45004ba_3_6"/>
          <p:cNvPicPr preferRelativeResize="0"/>
          <p:nvPr/>
        </p:nvPicPr>
        <p:blipFill rotWithShape="1">
          <a:blip r:embed="rId2">
            <a:alphaModFix/>
          </a:blip>
          <a:srcRect/>
          <a:stretch/>
        </p:blipFill>
        <p:spPr>
          <a:xfrm>
            <a:off x="94201" y="4818263"/>
            <a:ext cx="3279475" cy="25677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50"/>
        <p:cNvGrpSpPr/>
        <p:nvPr/>
      </p:nvGrpSpPr>
      <p:grpSpPr>
        <a:xfrm>
          <a:off x="0" y="0"/>
          <a:ext cx="0" cy="0"/>
          <a:chOff x="0" y="0"/>
          <a:chExt cx="0" cy="0"/>
        </a:xfrm>
      </p:grpSpPr>
      <p:sp>
        <p:nvSpPr>
          <p:cNvPr id="551" name="Google Shape;551;g182b45004ba_3_29"/>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52" name="Google Shape;552;g182b45004ba_3_29"/>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553" name="Google Shape;553;g182b45004ba_3_2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54" name="Google Shape;554;g182b45004ba_3_2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55" name="Google Shape;555;g182b45004ba_3_2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56"/>
        <p:cNvGrpSpPr/>
        <p:nvPr/>
      </p:nvGrpSpPr>
      <p:grpSpPr>
        <a:xfrm>
          <a:off x="0" y="0"/>
          <a:ext cx="0" cy="0"/>
          <a:chOff x="0" y="0"/>
          <a:chExt cx="0" cy="0"/>
        </a:xfrm>
      </p:grpSpPr>
      <p:sp>
        <p:nvSpPr>
          <p:cNvPr id="557" name="Google Shape;557;g182b45004ba_3_35"/>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58" name="Google Shape;558;g182b45004ba_3_35"/>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59" name="Google Shape;559;g182b45004ba_3_3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60" name="Google Shape;560;g182b45004ba_3_3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61" name="Google Shape;561;g182b45004ba_3_3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62"/>
        <p:cNvGrpSpPr/>
        <p:nvPr/>
      </p:nvGrpSpPr>
      <p:grpSpPr>
        <a:xfrm>
          <a:off x="0" y="0"/>
          <a:ext cx="0" cy="0"/>
          <a:chOff x="0" y="0"/>
          <a:chExt cx="0" cy="0"/>
        </a:xfrm>
      </p:grpSpPr>
      <p:sp>
        <p:nvSpPr>
          <p:cNvPr id="563" name="Google Shape;563;g182b45004ba_3_41"/>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64" name="Google Shape;564;g182b45004ba_3_41"/>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565" name="Google Shape;565;g182b45004ba_3_4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66" name="Google Shape;566;g182b45004ba_3_4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67" name="Google Shape;567;g182b45004ba_3_4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68"/>
        <p:cNvGrpSpPr/>
        <p:nvPr/>
      </p:nvGrpSpPr>
      <p:grpSpPr>
        <a:xfrm>
          <a:off x="0" y="0"/>
          <a:ext cx="0" cy="0"/>
          <a:chOff x="0" y="0"/>
          <a:chExt cx="0" cy="0"/>
        </a:xfrm>
      </p:grpSpPr>
      <p:sp>
        <p:nvSpPr>
          <p:cNvPr id="569" name="Google Shape;569;g182b45004ba_3_4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70" name="Google Shape;570;g182b45004ba_3_47"/>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71" name="Google Shape;571;g182b45004ba_3_47"/>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72" name="Google Shape;572;g182b45004ba_3_4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73" name="Google Shape;573;g182b45004ba_3_4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74" name="Google Shape;574;g182b45004ba_3_4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72"/>
        <p:cNvGrpSpPr/>
        <p:nvPr/>
      </p:nvGrpSpPr>
      <p:grpSpPr>
        <a:xfrm>
          <a:off x="0" y="0"/>
          <a:ext cx="0" cy="0"/>
          <a:chOff x="0" y="0"/>
          <a:chExt cx="0" cy="0"/>
        </a:xfrm>
      </p:grpSpPr>
      <p:grpSp>
        <p:nvGrpSpPr>
          <p:cNvPr id="73" name="Google Shape;73;p15"/>
          <p:cNvGrpSpPr/>
          <p:nvPr/>
        </p:nvGrpSpPr>
        <p:grpSpPr>
          <a:xfrm>
            <a:off x="6714243" y="4182670"/>
            <a:ext cx="2429755" cy="964134"/>
            <a:chOff x="6714243" y="4182670"/>
            <a:chExt cx="2429755" cy="964134"/>
          </a:xfrm>
        </p:grpSpPr>
        <p:sp>
          <p:nvSpPr>
            <p:cNvPr id="74" name="Google Shape;74;p15"/>
            <p:cNvSpPr/>
            <p:nvPr/>
          </p:nvSpPr>
          <p:spPr>
            <a:xfrm>
              <a:off x="8536142" y="4182670"/>
              <a:ext cx="607856" cy="643356"/>
            </a:xfrm>
            <a:custGeom>
              <a:avLst/>
              <a:gdLst/>
              <a:ahLst/>
              <a:cxnLst/>
              <a:rect l="l" t="t" r="r" b="b"/>
              <a:pathLst>
                <a:path w="20427" h="20036" extrusionOk="0">
                  <a:moveTo>
                    <a:pt x="0" y="0"/>
                  </a:moveTo>
                  <a:lnTo>
                    <a:pt x="0" y="20036"/>
                  </a:lnTo>
                  <a:lnTo>
                    <a:pt x="20427" y="9990"/>
                  </a:lnTo>
                  <a:lnTo>
                    <a:pt x="0" y="0"/>
                  </a:lnTo>
                  <a:close/>
                </a:path>
              </a:pathLst>
            </a:custGeom>
            <a:solidFill>
              <a:srgbClr val="9999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15"/>
            <p:cNvSpPr/>
            <p:nvPr/>
          </p:nvSpPr>
          <p:spPr>
            <a:xfrm>
              <a:off x="7322095" y="4825993"/>
              <a:ext cx="607886" cy="320811"/>
            </a:xfrm>
            <a:custGeom>
              <a:avLst/>
              <a:gdLst/>
              <a:ahLst/>
              <a:cxnLst/>
              <a:rect l="l" t="t" r="r" b="b"/>
              <a:pathLst>
                <a:path w="20428" h="9991" extrusionOk="0">
                  <a:moveTo>
                    <a:pt x="1" y="1"/>
                  </a:moveTo>
                  <a:lnTo>
                    <a:pt x="1" y="9991"/>
                  </a:lnTo>
                  <a:lnTo>
                    <a:pt x="20427" y="9991"/>
                  </a:lnTo>
                  <a:lnTo>
                    <a:pt x="1"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15"/>
            <p:cNvSpPr/>
            <p:nvPr/>
          </p:nvSpPr>
          <p:spPr>
            <a:xfrm>
              <a:off x="7929952" y="4503448"/>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15"/>
            <p:cNvSpPr/>
            <p:nvPr/>
          </p:nvSpPr>
          <p:spPr>
            <a:xfrm>
              <a:off x="8536142" y="4825993"/>
              <a:ext cx="607856" cy="320811"/>
            </a:xfrm>
            <a:custGeom>
              <a:avLst/>
              <a:gdLst/>
              <a:ahLst/>
              <a:cxnLst/>
              <a:rect l="l" t="t" r="r" b="b"/>
              <a:pathLst>
                <a:path w="20427" h="9991" extrusionOk="0">
                  <a:moveTo>
                    <a:pt x="0" y="1"/>
                  </a:moveTo>
                  <a:lnTo>
                    <a:pt x="0" y="9991"/>
                  </a:lnTo>
                  <a:lnTo>
                    <a:pt x="20427" y="9991"/>
                  </a:lnTo>
                  <a:lnTo>
                    <a:pt x="0" y="1"/>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15"/>
            <p:cNvSpPr/>
            <p:nvPr/>
          </p:nvSpPr>
          <p:spPr>
            <a:xfrm>
              <a:off x="732209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15"/>
            <p:cNvSpPr/>
            <p:nvPr/>
          </p:nvSpPr>
          <p:spPr>
            <a:xfrm>
              <a:off x="7929952" y="4825993"/>
              <a:ext cx="606220" cy="320811"/>
            </a:xfrm>
            <a:custGeom>
              <a:avLst/>
              <a:gdLst/>
              <a:ahLst/>
              <a:cxnLst/>
              <a:rect l="l" t="t" r="r" b="b"/>
              <a:pathLst>
                <a:path w="20372" h="9991" extrusionOk="0">
                  <a:moveTo>
                    <a:pt x="20371" y="1"/>
                  </a:moveTo>
                  <a:lnTo>
                    <a:pt x="0" y="9991"/>
                  </a:lnTo>
                  <a:lnTo>
                    <a:pt x="20371" y="9991"/>
                  </a:lnTo>
                  <a:lnTo>
                    <a:pt x="20371" y="1"/>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15"/>
            <p:cNvSpPr/>
            <p:nvPr/>
          </p:nvSpPr>
          <p:spPr>
            <a:xfrm>
              <a:off x="853614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15"/>
            <p:cNvSpPr/>
            <p:nvPr/>
          </p:nvSpPr>
          <p:spPr>
            <a:xfrm>
              <a:off x="6714243"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443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2" name="Google Shape;82;p15"/>
          <p:cNvGrpSpPr/>
          <p:nvPr/>
        </p:nvGrpSpPr>
        <p:grpSpPr>
          <a:xfrm>
            <a:off x="-6" y="-11"/>
            <a:ext cx="1823599" cy="1286764"/>
            <a:chOff x="-6" y="-11"/>
            <a:chExt cx="1823599" cy="1286764"/>
          </a:xfrm>
        </p:grpSpPr>
        <p:grpSp>
          <p:nvGrpSpPr>
            <p:cNvPr id="83" name="Google Shape;83;p15"/>
            <p:cNvGrpSpPr/>
            <p:nvPr/>
          </p:nvGrpSpPr>
          <p:grpSpPr>
            <a:xfrm>
              <a:off x="-6" y="-11"/>
              <a:ext cx="1215728" cy="1286764"/>
              <a:chOff x="608719" y="322514"/>
              <a:chExt cx="1215728" cy="1286764"/>
            </a:xfrm>
          </p:grpSpPr>
          <p:sp>
            <p:nvSpPr>
              <p:cNvPr id="84" name="Google Shape;84;p15"/>
              <p:cNvSpPr/>
              <p:nvPr/>
            </p:nvSpPr>
            <p:spPr>
              <a:xfrm>
                <a:off x="608719" y="322534"/>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15"/>
              <p:cNvSpPr/>
              <p:nvPr/>
            </p:nvSpPr>
            <p:spPr>
              <a:xfrm>
                <a:off x="608719" y="965890"/>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15"/>
              <p:cNvSpPr/>
              <p:nvPr/>
            </p:nvSpPr>
            <p:spPr>
              <a:xfrm>
                <a:off x="1216591" y="322514"/>
                <a:ext cx="607856" cy="322577"/>
              </a:xfrm>
              <a:custGeom>
                <a:avLst/>
                <a:gdLst/>
                <a:ahLst/>
                <a:cxnLst/>
                <a:rect l="l" t="t" r="r" b="b"/>
                <a:pathLst>
                  <a:path w="20427" h="10046" extrusionOk="0">
                    <a:moveTo>
                      <a:pt x="0" y="0"/>
                    </a:moveTo>
                    <a:lnTo>
                      <a:pt x="0" y="10046"/>
                    </a:lnTo>
                    <a:lnTo>
                      <a:pt x="20427" y="0"/>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15"/>
              <p:cNvSpPr/>
              <p:nvPr/>
            </p:nvSpPr>
            <p:spPr>
              <a:xfrm>
                <a:off x="608719" y="643313"/>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15"/>
              <p:cNvSpPr/>
              <p:nvPr/>
            </p:nvSpPr>
            <p:spPr>
              <a:xfrm>
                <a:off x="1214909"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15"/>
              <p:cNvSpPr/>
              <p:nvPr/>
            </p:nvSpPr>
            <p:spPr>
              <a:xfrm>
                <a:off x="608734" y="322514"/>
                <a:ext cx="607886" cy="322577"/>
              </a:xfrm>
              <a:custGeom>
                <a:avLst/>
                <a:gdLst/>
                <a:ahLst/>
                <a:cxnLst/>
                <a:rect l="l" t="t" r="r" b="b"/>
                <a:pathLst>
                  <a:path w="20428" h="10046" extrusionOk="0">
                    <a:moveTo>
                      <a:pt x="1" y="0"/>
                    </a:moveTo>
                    <a:lnTo>
                      <a:pt x="20427" y="10046"/>
                    </a:lnTo>
                    <a:lnTo>
                      <a:pt x="20427" y="0"/>
                    </a:lnTo>
                    <a:close/>
                  </a:path>
                </a:pathLst>
              </a:custGeom>
              <a:solidFill>
                <a:srgbClr val="9999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0" name="Google Shape;90;p15"/>
            <p:cNvSpPr/>
            <p:nvPr/>
          </p:nvSpPr>
          <p:spPr>
            <a:xfrm flipH="1">
              <a:off x="1215737" y="0"/>
              <a:ext cx="607856" cy="322577"/>
            </a:xfrm>
            <a:custGeom>
              <a:avLst/>
              <a:gdLst/>
              <a:ahLst/>
              <a:cxnLst/>
              <a:rect l="l" t="t" r="r" b="b"/>
              <a:pathLst>
                <a:path w="20427" h="10046" extrusionOk="0">
                  <a:moveTo>
                    <a:pt x="0" y="0"/>
                  </a:moveTo>
                  <a:lnTo>
                    <a:pt x="0" y="10046"/>
                  </a:lnTo>
                  <a:lnTo>
                    <a:pt x="20427"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1" name="Google Shape;91;p15"/>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
        <p:nvSpPr>
          <p:cNvPr id="92" name="Google Shape;92;p15"/>
          <p:cNvSpPr txBox="1">
            <a:spLocks noGrp="1"/>
          </p:cNvSpPr>
          <p:nvPr>
            <p:ph type="title"/>
          </p:nvPr>
        </p:nvSpPr>
        <p:spPr>
          <a:xfrm>
            <a:off x="953550" y="799300"/>
            <a:ext cx="7236900" cy="668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a:endParaRPr/>
          </a:p>
        </p:txBody>
      </p:sp>
      <p:sp>
        <p:nvSpPr>
          <p:cNvPr id="93" name="Google Shape;93;p15"/>
          <p:cNvSpPr txBox="1">
            <a:spLocks noGrp="1"/>
          </p:cNvSpPr>
          <p:nvPr>
            <p:ph type="body" idx="1"/>
          </p:nvPr>
        </p:nvSpPr>
        <p:spPr>
          <a:xfrm>
            <a:off x="953550" y="1613275"/>
            <a:ext cx="7236900" cy="29025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pic>
        <p:nvPicPr>
          <p:cNvPr id="94" name="Google Shape;94;p15"/>
          <p:cNvPicPr preferRelativeResize="0"/>
          <p:nvPr/>
        </p:nvPicPr>
        <p:blipFill rotWithShape="1">
          <a:blip r:embed="rId2">
            <a:alphaModFix/>
          </a:blip>
          <a:srcRect/>
          <a:stretch/>
        </p:blipFill>
        <p:spPr>
          <a:xfrm>
            <a:off x="94200" y="4818263"/>
            <a:ext cx="3279475" cy="25677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75"/>
        <p:cNvGrpSpPr/>
        <p:nvPr/>
      </p:nvGrpSpPr>
      <p:grpSpPr>
        <a:xfrm>
          <a:off x="0" y="0"/>
          <a:ext cx="0" cy="0"/>
          <a:chOff x="0" y="0"/>
          <a:chExt cx="0" cy="0"/>
        </a:xfrm>
      </p:grpSpPr>
      <p:sp>
        <p:nvSpPr>
          <p:cNvPr id="576" name="Google Shape;576;g182b45004ba_3_54"/>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77" name="Google Shape;577;g182b45004ba_3_54"/>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578" name="Google Shape;578;g182b45004ba_3_54"/>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79" name="Google Shape;579;g182b45004ba_3_54"/>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580" name="Google Shape;580;g182b45004ba_3_54"/>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81" name="Google Shape;581;g182b45004ba_3_5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82" name="Google Shape;582;g182b45004ba_3_5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83" name="Google Shape;583;g182b45004ba_3_5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4"/>
        <p:cNvGrpSpPr/>
        <p:nvPr/>
      </p:nvGrpSpPr>
      <p:grpSpPr>
        <a:xfrm>
          <a:off x="0" y="0"/>
          <a:ext cx="0" cy="0"/>
          <a:chOff x="0" y="0"/>
          <a:chExt cx="0" cy="0"/>
        </a:xfrm>
      </p:grpSpPr>
      <p:sp>
        <p:nvSpPr>
          <p:cNvPr id="585" name="Google Shape;585;g182b45004ba_3_6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6" name="Google Shape;586;g182b45004ba_3_6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87" name="Google Shape;587;g182b45004ba_3_6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88" name="Google Shape;588;g182b45004ba_3_6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9"/>
        <p:cNvGrpSpPr/>
        <p:nvPr/>
      </p:nvGrpSpPr>
      <p:grpSpPr>
        <a:xfrm>
          <a:off x="0" y="0"/>
          <a:ext cx="0" cy="0"/>
          <a:chOff x="0" y="0"/>
          <a:chExt cx="0" cy="0"/>
        </a:xfrm>
      </p:grpSpPr>
      <p:sp>
        <p:nvSpPr>
          <p:cNvPr id="590" name="Google Shape;590;g182b45004ba_3_6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91" name="Google Shape;591;g182b45004ba_3_6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92" name="Google Shape;592;g182b45004ba_3_6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3"/>
        <p:cNvGrpSpPr/>
        <p:nvPr/>
      </p:nvGrpSpPr>
      <p:grpSpPr>
        <a:xfrm>
          <a:off x="0" y="0"/>
          <a:ext cx="0" cy="0"/>
          <a:chOff x="0" y="0"/>
          <a:chExt cx="0" cy="0"/>
        </a:xfrm>
      </p:grpSpPr>
      <p:sp>
        <p:nvSpPr>
          <p:cNvPr id="594" name="Google Shape;594;g182b45004ba_3_72"/>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95" name="Google Shape;595;g182b45004ba_3_72"/>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596" name="Google Shape;596;g182b45004ba_3_72"/>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597" name="Google Shape;597;g182b45004ba_3_7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98" name="Google Shape;598;g182b45004ba_3_7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99" name="Google Shape;599;g182b45004ba_3_7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00"/>
        <p:cNvGrpSpPr/>
        <p:nvPr/>
      </p:nvGrpSpPr>
      <p:grpSpPr>
        <a:xfrm>
          <a:off x="0" y="0"/>
          <a:ext cx="0" cy="0"/>
          <a:chOff x="0" y="0"/>
          <a:chExt cx="0" cy="0"/>
        </a:xfrm>
      </p:grpSpPr>
      <p:sp>
        <p:nvSpPr>
          <p:cNvPr id="601" name="Google Shape;601;g182b45004ba_3_79"/>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02" name="Google Shape;602;g182b45004ba_3_79"/>
          <p:cNvSpPr>
            <a:spLocks noGrp="1"/>
          </p:cNvSpPr>
          <p:nvPr>
            <p:ph type="pic" idx="2"/>
          </p:nvPr>
        </p:nvSpPr>
        <p:spPr>
          <a:xfrm>
            <a:off x="3887391" y="740569"/>
            <a:ext cx="4629150" cy="3655219"/>
          </a:xfrm>
          <a:prstGeom prst="rect">
            <a:avLst/>
          </a:prstGeom>
          <a:noFill/>
          <a:ln>
            <a:noFill/>
          </a:ln>
        </p:spPr>
      </p:sp>
      <p:sp>
        <p:nvSpPr>
          <p:cNvPr id="603" name="Google Shape;603;g182b45004ba_3_79"/>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604" name="Google Shape;604;g182b45004ba_3_7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05" name="Google Shape;605;g182b45004ba_3_7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06" name="Google Shape;606;g182b45004ba_3_7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07"/>
        <p:cNvGrpSpPr/>
        <p:nvPr/>
      </p:nvGrpSpPr>
      <p:grpSpPr>
        <a:xfrm>
          <a:off x="0" y="0"/>
          <a:ext cx="0" cy="0"/>
          <a:chOff x="0" y="0"/>
          <a:chExt cx="0" cy="0"/>
        </a:xfrm>
      </p:grpSpPr>
      <p:sp>
        <p:nvSpPr>
          <p:cNvPr id="608" name="Google Shape;608;g182b45004ba_3_86"/>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09" name="Google Shape;609;g182b45004ba_3_86"/>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10" name="Google Shape;610;g182b45004ba_3_8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11" name="Google Shape;611;g182b45004ba_3_8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12" name="Google Shape;612;g182b45004ba_3_8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13"/>
        <p:cNvGrpSpPr/>
        <p:nvPr/>
      </p:nvGrpSpPr>
      <p:grpSpPr>
        <a:xfrm>
          <a:off x="0" y="0"/>
          <a:ext cx="0" cy="0"/>
          <a:chOff x="0" y="0"/>
          <a:chExt cx="0" cy="0"/>
        </a:xfrm>
      </p:grpSpPr>
      <p:sp>
        <p:nvSpPr>
          <p:cNvPr id="614" name="Google Shape;614;g182b45004ba_3_92"/>
          <p:cNvSpPr txBox="1">
            <a:spLocks noGrp="1"/>
          </p:cNvSpPr>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15" name="Google Shape;615;g182b45004ba_3_92"/>
          <p:cNvSpPr txBox="1">
            <a:spLocks noGrp="1"/>
          </p:cNvSpPr>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16" name="Google Shape;616;g182b45004ba_3_9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17" name="Google Shape;617;g182b45004ba_3_9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18" name="Google Shape;618;g182b45004ba_3_9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title">
  <p:cSld name="TITLE_1">
    <p:bg>
      <p:bgPr>
        <a:solidFill>
          <a:srgbClr val="FC5959"/>
        </a:solidFill>
        <a:effectLst/>
      </p:bgPr>
    </p:bg>
    <p:spTree>
      <p:nvGrpSpPr>
        <p:cNvPr id="1" name="Shape 95"/>
        <p:cNvGrpSpPr/>
        <p:nvPr/>
      </p:nvGrpSpPr>
      <p:grpSpPr>
        <a:xfrm>
          <a:off x="0" y="0"/>
          <a:ext cx="0" cy="0"/>
          <a:chOff x="0" y="0"/>
          <a:chExt cx="0" cy="0"/>
        </a:xfrm>
      </p:grpSpPr>
      <p:sp>
        <p:nvSpPr>
          <p:cNvPr id="96" name="Google Shape;96;p16"/>
          <p:cNvSpPr txBox="1">
            <a:spLocks noGrp="1"/>
          </p:cNvSpPr>
          <p:nvPr>
            <p:ph type="ctrTitle"/>
          </p:nvPr>
        </p:nvSpPr>
        <p:spPr>
          <a:xfrm>
            <a:off x="685800" y="1659550"/>
            <a:ext cx="4252500" cy="1159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3600"/>
              <a:buNone/>
              <a:defRPr sz="3600">
                <a:solidFill>
                  <a:srgbClr val="FFFFFF"/>
                </a:solidFill>
              </a:defRPr>
            </a:lvl1pPr>
            <a:lvl2pPr lvl="1" algn="l">
              <a:lnSpc>
                <a:spcPct val="100000"/>
              </a:lnSpc>
              <a:spcBef>
                <a:spcPts val="0"/>
              </a:spcBef>
              <a:spcAft>
                <a:spcPts val="0"/>
              </a:spcAft>
              <a:buClr>
                <a:srgbClr val="FFFFFF"/>
              </a:buClr>
              <a:buSzPts val="3600"/>
              <a:buNone/>
              <a:defRPr sz="3600">
                <a:solidFill>
                  <a:srgbClr val="FFFFFF"/>
                </a:solidFill>
              </a:defRPr>
            </a:lvl2pPr>
            <a:lvl3pPr lvl="2" algn="l">
              <a:lnSpc>
                <a:spcPct val="100000"/>
              </a:lnSpc>
              <a:spcBef>
                <a:spcPts val="0"/>
              </a:spcBef>
              <a:spcAft>
                <a:spcPts val="0"/>
              </a:spcAft>
              <a:buClr>
                <a:srgbClr val="FFFFFF"/>
              </a:buClr>
              <a:buSzPts val="3600"/>
              <a:buNone/>
              <a:defRPr sz="3600">
                <a:solidFill>
                  <a:srgbClr val="FFFFFF"/>
                </a:solidFill>
              </a:defRPr>
            </a:lvl3pPr>
            <a:lvl4pPr lvl="3" algn="l">
              <a:lnSpc>
                <a:spcPct val="100000"/>
              </a:lnSpc>
              <a:spcBef>
                <a:spcPts val="0"/>
              </a:spcBef>
              <a:spcAft>
                <a:spcPts val="0"/>
              </a:spcAft>
              <a:buClr>
                <a:srgbClr val="FFFFFF"/>
              </a:buClr>
              <a:buSzPts val="3600"/>
              <a:buNone/>
              <a:defRPr sz="3600">
                <a:solidFill>
                  <a:srgbClr val="FFFFFF"/>
                </a:solidFill>
              </a:defRPr>
            </a:lvl4pPr>
            <a:lvl5pPr lvl="4" algn="l">
              <a:lnSpc>
                <a:spcPct val="100000"/>
              </a:lnSpc>
              <a:spcBef>
                <a:spcPts val="0"/>
              </a:spcBef>
              <a:spcAft>
                <a:spcPts val="0"/>
              </a:spcAft>
              <a:buClr>
                <a:srgbClr val="FFFFFF"/>
              </a:buClr>
              <a:buSzPts val="3600"/>
              <a:buNone/>
              <a:defRPr sz="3600">
                <a:solidFill>
                  <a:srgbClr val="FFFFFF"/>
                </a:solidFill>
              </a:defRPr>
            </a:lvl5pPr>
            <a:lvl6pPr lvl="5" algn="l">
              <a:lnSpc>
                <a:spcPct val="100000"/>
              </a:lnSpc>
              <a:spcBef>
                <a:spcPts val="0"/>
              </a:spcBef>
              <a:spcAft>
                <a:spcPts val="0"/>
              </a:spcAft>
              <a:buClr>
                <a:srgbClr val="FFFFFF"/>
              </a:buClr>
              <a:buSzPts val="3600"/>
              <a:buNone/>
              <a:defRPr sz="3600">
                <a:solidFill>
                  <a:srgbClr val="FFFFFF"/>
                </a:solidFill>
              </a:defRPr>
            </a:lvl6pPr>
            <a:lvl7pPr lvl="6" algn="l">
              <a:lnSpc>
                <a:spcPct val="100000"/>
              </a:lnSpc>
              <a:spcBef>
                <a:spcPts val="0"/>
              </a:spcBef>
              <a:spcAft>
                <a:spcPts val="0"/>
              </a:spcAft>
              <a:buClr>
                <a:srgbClr val="FFFFFF"/>
              </a:buClr>
              <a:buSzPts val="3600"/>
              <a:buNone/>
              <a:defRPr sz="3600">
                <a:solidFill>
                  <a:srgbClr val="FFFFFF"/>
                </a:solidFill>
              </a:defRPr>
            </a:lvl7pPr>
            <a:lvl8pPr lvl="7" algn="l">
              <a:lnSpc>
                <a:spcPct val="100000"/>
              </a:lnSpc>
              <a:spcBef>
                <a:spcPts val="0"/>
              </a:spcBef>
              <a:spcAft>
                <a:spcPts val="0"/>
              </a:spcAft>
              <a:buClr>
                <a:srgbClr val="FFFFFF"/>
              </a:buClr>
              <a:buSzPts val="3600"/>
              <a:buNone/>
              <a:defRPr sz="3600">
                <a:solidFill>
                  <a:srgbClr val="FFFFFF"/>
                </a:solidFill>
              </a:defRPr>
            </a:lvl8pPr>
            <a:lvl9pPr lvl="8" algn="l">
              <a:lnSpc>
                <a:spcPct val="100000"/>
              </a:lnSpc>
              <a:spcBef>
                <a:spcPts val="0"/>
              </a:spcBef>
              <a:spcAft>
                <a:spcPts val="0"/>
              </a:spcAft>
              <a:buClr>
                <a:srgbClr val="FFFFFF"/>
              </a:buClr>
              <a:buSzPts val="3600"/>
              <a:buNone/>
              <a:defRPr sz="3600">
                <a:solidFill>
                  <a:srgbClr val="FFFFFF"/>
                </a:solidFill>
              </a:defRPr>
            </a:lvl9pPr>
          </a:lstStyle>
          <a:p>
            <a:endParaRPr/>
          </a:p>
        </p:txBody>
      </p:sp>
      <p:sp>
        <p:nvSpPr>
          <p:cNvPr id="97" name="Google Shape;97;p16"/>
          <p:cNvSpPr txBox="1">
            <a:spLocks noGrp="1"/>
          </p:cNvSpPr>
          <p:nvPr>
            <p:ph type="subTitle" idx="1"/>
          </p:nvPr>
        </p:nvSpPr>
        <p:spPr>
          <a:xfrm>
            <a:off x="685800" y="2687652"/>
            <a:ext cx="4252500" cy="784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1800"/>
              <a:buNone/>
              <a:defRPr>
                <a:solidFill>
                  <a:schemeClr val="dk2"/>
                </a:solidFill>
              </a:defRPr>
            </a:lvl1pPr>
            <a:lvl2pPr lvl="1" algn="l">
              <a:lnSpc>
                <a:spcPct val="100000"/>
              </a:lnSpc>
              <a:spcBef>
                <a:spcPts val="0"/>
              </a:spcBef>
              <a:spcAft>
                <a:spcPts val="0"/>
              </a:spcAft>
              <a:buClr>
                <a:schemeClr val="dk2"/>
              </a:buClr>
              <a:buSzPts val="3000"/>
              <a:buNone/>
              <a:defRPr sz="3000">
                <a:solidFill>
                  <a:schemeClr val="dk2"/>
                </a:solidFill>
              </a:defRPr>
            </a:lvl2pPr>
            <a:lvl3pPr lvl="2" algn="l">
              <a:lnSpc>
                <a:spcPct val="100000"/>
              </a:lnSpc>
              <a:spcBef>
                <a:spcPts val="0"/>
              </a:spcBef>
              <a:spcAft>
                <a:spcPts val="0"/>
              </a:spcAft>
              <a:buClr>
                <a:schemeClr val="dk2"/>
              </a:buClr>
              <a:buSzPts val="3000"/>
              <a:buNone/>
              <a:defRPr sz="3000">
                <a:solidFill>
                  <a:schemeClr val="dk2"/>
                </a:solidFill>
              </a:defRPr>
            </a:lvl3pPr>
            <a:lvl4pPr lvl="3" algn="l">
              <a:lnSpc>
                <a:spcPct val="100000"/>
              </a:lnSpc>
              <a:spcBef>
                <a:spcPts val="0"/>
              </a:spcBef>
              <a:spcAft>
                <a:spcPts val="0"/>
              </a:spcAft>
              <a:buClr>
                <a:schemeClr val="dk2"/>
              </a:buClr>
              <a:buSzPts val="3000"/>
              <a:buNone/>
              <a:defRPr sz="3000">
                <a:solidFill>
                  <a:schemeClr val="dk2"/>
                </a:solidFill>
              </a:defRPr>
            </a:lvl4pPr>
            <a:lvl5pPr lvl="4" algn="l">
              <a:lnSpc>
                <a:spcPct val="100000"/>
              </a:lnSpc>
              <a:spcBef>
                <a:spcPts val="0"/>
              </a:spcBef>
              <a:spcAft>
                <a:spcPts val="0"/>
              </a:spcAft>
              <a:buClr>
                <a:schemeClr val="dk2"/>
              </a:buClr>
              <a:buSzPts val="3000"/>
              <a:buNone/>
              <a:defRPr sz="3000">
                <a:solidFill>
                  <a:schemeClr val="dk2"/>
                </a:solidFill>
              </a:defRPr>
            </a:lvl5pPr>
            <a:lvl6pPr lvl="5" algn="l">
              <a:lnSpc>
                <a:spcPct val="100000"/>
              </a:lnSpc>
              <a:spcBef>
                <a:spcPts val="0"/>
              </a:spcBef>
              <a:spcAft>
                <a:spcPts val="0"/>
              </a:spcAft>
              <a:buClr>
                <a:schemeClr val="dk2"/>
              </a:buClr>
              <a:buSzPts val="3000"/>
              <a:buNone/>
              <a:defRPr sz="3000">
                <a:solidFill>
                  <a:schemeClr val="dk2"/>
                </a:solidFill>
              </a:defRPr>
            </a:lvl6pPr>
            <a:lvl7pPr lvl="6" algn="l">
              <a:lnSpc>
                <a:spcPct val="100000"/>
              </a:lnSpc>
              <a:spcBef>
                <a:spcPts val="0"/>
              </a:spcBef>
              <a:spcAft>
                <a:spcPts val="0"/>
              </a:spcAft>
              <a:buClr>
                <a:schemeClr val="dk2"/>
              </a:buClr>
              <a:buSzPts val="3000"/>
              <a:buNone/>
              <a:defRPr sz="3000">
                <a:solidFill>
                  <a:schemeClr val="dk2"/>
                </a:solidFill>
              </a:defRPr>
            </a:lvl7pPr>
            <a:lvl8pPr lvl="7" algn="l">
              <a:lnSpc>
                <a:spcPct val="100000"/>
              </a:lnSpc>
              <a:spcBef>
                <a:spcPts val="0"/>
              </a:spcBef>
              <a:spcAft>
                <a:spcPts val="0"/>
              </a:spcAft>
              <a:buClr>
                <a:schemeClr val="dk2"/>
              </a:buClr>
              <a:buSzPts val="3000"/>
              <a:buNone/>
              <a:defRPr sz="3000">
                <a:solidFill>
                  <a:schemeClr val="dk2"/>
                </a:solidFill>
              </a:defRPr>
            </a:lvl8pPr>
            <a:lvl9pPr lvl="8" algn="l">
              <a:lnSpc>
                <a:spcPct val="100000"/>
              </a:lnSpc>
              <a:spcBef>
                <a:spcPts val="0"/>
              </a:spcBef>
              <a:spcAft>
                <a:spcPts val="0"/>
              </a:spcAft>
              <a:buClr>
                <a:schemeClr val="dk2"/>
              </a:buClr>
              <a:buSzPts val="3000"/>
              <a:buNone/>
              <a:defRPr sz="3000">
                <a:solidFill>
                  <a:schemeClr val="dk2"/>
                </a:solidFill>
              </a:defRPr>
            </a:lvl9pPr>
          </a:lstStyle>
          <a:p>
            <a:endParaRPr/>
          </a:p>
        </p:txBody>
      </p:sp>
      <p:grpSp>
        <p:nvGrpSpPr>
          <p:cNvPr id="98" name="Google Shape;98;p16"/>
          <p:cNvGrpSpPr/>
          <p:nvPr/>
        </p:nvGrpSpPr>
        <p:grpSpPr>
          <a:xfrm>
            <a:off x="4894945" y="-11"/>
            <a:ext cx="4252453" cy="5146815"/>
            <a:chOff x="4894945" y="-11"/>
            <a:chExt cx="4252453" cy="5146815"/>
          </a:xfrm>
        </p:grpSpPr>
        <p:sp>
          <p:nvSpPr>
            <p:cNvPr id="99" name="Google Shape;99;p16"/>
            <p:cNvSpPr/>
            <p:nvPr/>
          </p:nvSpPr>
          <p:spPr>
            <a:xfrm>
              <a:off x="6108962" y="4182670"/>
              <a:ext cx="607886" cy="643356"/>
            </a:xfrm>
            <a:custGeom>
              <a:avLst/>
              <a:gdLst/>
              <a:ahLst/>
              <a:cxnLst/>
              <a:rect l="l" t="t" r="r" b="b"/>
              <a:pathLst>
                <a:path w="20428" h="20036" extrusionOk="0">
                  <a:moveTo>
                    <a:pt x="1" y="0"/>
                  </a:moveTo>
                  <a:lnTo>
                    <a:pt x="1" y="20036"/>
                  </a:lnTo>
                  <a:lnTo>
                    <a:pt x="20427" y="9990"/>
                  </a:lnTo>
                  <a:lnTo>
                    <a:pt x="1" y="0"/>
                  </a:lnTo>
                  <a:close/>
                </a:path>
              </a:pathLst>
            </a:custGeom>
            <a:solidFill>
              <a:srgbClr val="FFFFFF">
                <a:alpha val="2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16"/>
            <p:cNvSpPr/>
            <p:nvPr/>
          </p:nvSpPr>
          <p:spPr>
            <a:xfrm>
              <a:off x="6716818" y="3860093"/>
              <a:ext cx="607856" cy="643388"/>
            </a:xfrm>
            <a:custGeom>
              <a:avLst/>
              <a:gdLst/>
              <a:ahLst/>
              <a:cxnLst/>
              <a:rect l="l" t="t" r="r" b="b"/>
              <a:pathLst>
                <a:path w="20427" h="20037" extrusionOk="0">
                  <a:moveTo>
                    <a:pt x="0" y="0"/>
                  </a:moveTo>
                  <a:lnTo>
                    <a:pt x="0" y="20036"/>
                  </a:lnTo>
                  <a:lnTo>
                    <a:pt x="20427"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16"/>
            <p:cNvSpPr/>
            <p:nvPr/>
          </p:nvSpPr>
          <p:spPr>
            <a:xfrm>
              <a:off x="7324645" y="3539314"/>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16"/>
            <p:cNvSpPr/>
            <p:nvPr/>
          </p:nvSpPr>
          <p:spPr>
            <a:xfrm>
              <a:off x="7324645" y="4182670"/>
              <a:ext cx="607886" cy="643356"/>
            </a:xfrm>
            <a:custGeom>
              <a:avLst/>
              <a:gdLst/>
              <a:ahLst/>
              <a:cxnLst/>
              <a:rect l="l" t="t" r="r" b="b"/>
              <a:pathLst>
                <a:path w="20428" h="20036" extrusionOk="0">
                  <a:moveTo>
                    <a:pt x="1" y="0"/>
                  </a:moveTo>
                  <a:lnTo>
                    <a:pt x="1" y="20036"/>
                  </a:lnTo>
                  <a:lnTo>
                    <a:pt x="20427" y="9990"/>
                  </a:lnTo>
                  <a:lnTo>
                    <a:pt x="1" y="0"/>
                  </a:ln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16"/>
            <p:cNvSpPr/>
            <p:nvPr/>
          </p:nvSpPr>
          <p:spPr>
            <a:xfrm>
              <a:off x="7932502" y="643313"/>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16"/>
            <p:cNvSpPr/>
            <p:nvPr/>
          </p:nvSpPr>
          <p:spPr>
            <a:xfrm>
              <a:off x="8538692" y="322534"/>
              <a:ext cx="607856" cy="643388"/>
            </a:xfrm>
            <a:custGeom>
              <a:avLst/>
              <a:gdLst/>
              <a:ahLst/>
              <a:cxnLst/>
              <a:rect l="l" t="t" r="r" b="b"/>
              <a:pathLst>
                <a:path w="20427" h="20037" extrusionOk="0">
                  <a:moveTo>
                    <a:pt x="0" y="1"/>
                  </a:moveTo>
                  <a:lnTo>
                    <a:pt x="0" y="20037"/>
                  </a:lnTo>
                  <a:lnTo>
                    <a:pt x="20427" y="9991"/>
                  </a:lnTo>
                  <a:lnTo>
                    <a:pt x="0" y="1"/>
                  </a:ln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16"/>
            <p:cNvSpPr/>
            <p:nvPr/>
          </p:nvSpPr>
          <p:spPr>
            <a:xfrm>
              <a:off x="7932502" y="1286669"/>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16"/>
            <p:cNvSpPr/>
            <p:nvPr/>
          </p:nvSpPr>
          <p:spPr>
            <a:xfrm>
              <a:off x="7932502" y="3216737"/>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16"/>
            <p:cNvSpPr/>
            <p:nvPr/>
          </p:nvSpPr>
          <p:spPr>
            <a:xfrm>
              <a:off x="8538692" y="3539314"/>
              <a:ext cx="607856" cy="643388"/>
            </a:xfrm>
            <a:custGeom>
              <a:avLst/>
              <a:gdLst/>
              <a:ahLst/>
              <a:cxnLst/>
              <a:rect l="l" t="t" r="r" b="b"/>
              <a:pathLst>
                <a:path w="20427" h="20037" extrusionOk="0">
                  <a:moveTo>
                    <a:pt x="0" y="0"/>
                  </a:moveTo>
                  <a:lnTo>
                    <a:pt x="0" y="20036"/>
                  </a:lnTo>
                  <a:lnTo>
                    <a:pt x="20427" y="9990"/>
                  </a:lnTo>
                  <a:lnTo>
                    <a:pt x="0"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16"/>
            <p:cNvSpPr/>
            <p:nvPr/>
          </p:nvSpPr>
          <p:spPr>
            <a:xfrm>
              <a:off x="6108962" y="-11"/>
              <a:ext cx="607886" cy="322577"/>
            </a:xfrm>
            <a:custGeom>
              <a:avLst/>
              <a:gdLst/>
              <a:ahLst/>
              <a:cxnLst/>
              <a:rect l="l" t="t" r="r" b="b"/>
              <a:pathLst>
                <a:path w="20428" h="10046" extrusionOk="0">
                  <a:moveTo>
                    <a:pt x="1" y="0"/>
                  </a:moveTo>
                  <a:lnTo>
                    <a:pt x="1" y="10046"/>
                  </a:lnTo>
                  <a:lnTo>
                    <a:pt x="20427" y="0"/>
                  </a:ln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16"/>
            <p:cNvSpPr/>
            <p:nvPr/>
          </p:nvSpPr>
          <p:spPr>
            <a:xfrm>
              <a:off x="6716818" y="-11"/>
              <a:ext cx="607856" cy="643356"/>
            </a:xfrm>
            <a:custGeom>
              <a:avLst/>
              <a:gdLst/>
              <a:ahLst/>
              <a:cxnLst/>
              <a:rect l="l" t="t" r="r" b="b"/>
              <a:pathLst>
                <a:path w="20427" h="20036" extrusionOk="0">
                  <a:moveTo>
                    <a:pt x="0" y="0"/>
                  </a:moveTo>
                  <a:lnTo>
                    <a:pt x="0" y="20036"/>
                  </a:lnTo>
                  <a:lnTo>
                    <a:pt x="20427" y="10046"/>
                  </a:lnTo>
                  <a:lnTo>
                    <a:pt x="0" y="0"/>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16"/>
            <p:cNvSpPr/>
            <p:nvPr/>
          </p:nvSpPr>
          <p:spPr>
            <a:xfrm>
              <a:off x="7324645" y="-11"/>
              <a:ext cx="607886" cy="322577"/>
            </a:xfrm>
            <a:custGeom>
              <a:avLst/>
              <a:gdLst/>
              <a:ahLst/>
              <a:cxnLst/>
              <a:rect l="l" t="t" r="r" b="b"/>
              <a:pathLst>
                <a:path w="20428" h="10046" extrusionOk="0">
                  <a:moveTo>
                    <a:pt x="1" y="0"/>
                  </a:moveTo>
                  <a:lnTo>
                    <a:pt x="1" y="10046"/>
                  </a:lnTo>
                  <a:lnTo>
                    <a:pt x="20427" y="0"/>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16"/>
            <p:cNvSpPr/>
            <p:nvPr/>
          </p:nvSpPr>
          <p:spPr>
            <a:xfrm>
              <a:off x="7932502" y="-11"/>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6464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16"/>
            <p:cNvSpPr/>
            <p:nvPr/>
          </p:nvSpPr>
          <p:spPr>
            <a:xfrm>
              <a:off x="8538692" y="-11"/>
              <a:ext cx="607856" cy="322577"/>
            </a:xfrm>
            <a:custGeom>
              <a:avLst/>
              <a:gdLst/>
              <a:ahLst/>
              <a:cxnLst/>
              <a:rect l="l" t="t" r="r" b="b"/>
              <a:pathLst>
                <a:path w="20427" h="10046" extrusionOk="0">
                  <a:moveTo>
                    <a:pt x="0" y="0"/>
                  </a:moveTo>
                  <a:lnTo>
                    <a:pt x="0" y="10046"/>
                  </a:lnTo>
                  <a:lnTo>
                    <a:pt x="20427" y="0"/>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16"/>
            <p:cNvSpPr/>
            <p:nvPr/>
          </p:nvSpPr>
          <p:spPr>
            <a:xfrm>
              <a:off x="4894945" y="3860093"/>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16"/>
            <p:cNvSpPr/>
            <p:nvPr/>
          </p:nvSpPr>
          <p:spPr>
            <a:xfrm>
              <a:off x="6108962" y="3860093"/>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16"/>
            <p:cNvSpPr/>
            <p:nvPr/>
          </p:nvSpPr>
          <p:spPr>
            <a:xfrm>
              <a:off x="5502772" y="4182670"/>
              <a:ext cx="606220" cy="643356"/>
            </a:xfrm>
            <a:custGeom>
              <a:avLst/>
              <a:gdLst/>
              <a:ahLst/>
              <a:cxnLst/>
              <a:rect l="l" t="t" r="r" b="b"/>
              <a:pathLst>
                <a:path w="20372" h="20036" extrusionOk="0">
                  <a:moveTo>
                    <a:pt x="20372" y="0"/>
                  </a:moveTo>
                  <a:lnTo>
                    <a:pt x="1" y="9990"/>
                  </a:lnTo>
                  <a:lnTo>
                    <a:pt x="20372" y="20036"/>
                  </a:lnTo>
                  <a:lnTo>
                    <a:pt x="20372" y="0"/>
                  </a:lnTo>
                  <a:close/>
                </a:path>
              </a:pathLst>
            </a:custGeom>
            <a:solidFill>
              <a:srgbClr val="9999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16"/>
            <p:cNvSpPr/>
            <p:nvPr/>
          </p:nvSpPr>
          <p:spPr>
            <a:xfrm>
              <a:off x="7324645"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16"/>
            <p:cNvSpPr/>
            <p:nvPr/>
          </p:nvSpPr>
          <p:spPr>
            <a:xfrm>
              <a:off x="6716818" y="3539314"/>
              <a:ext cx="607856" cy="643388"/>
            </a:xfrm>
            <a:custGeom>
              <a:avLst/>
              <a:gdLst/>
              <a:ahLst/>
              <a:cxnLst/>
              <a:rect l="l" t="t" r="r" b="b"/>
              <a:pathLst>
                <a:path w="20427" h="20037" extrusionOk="0">
                  <a:moveTo>
                    <a:pt x="20427" y="0"/>
                  </a:moveTo>
                  <a:lnTo>
                    <a:pt x="0" y="9990"/>
                  </a:lnTo>
                  <a:lnTo>
                    <a:pt x="20427" y="20036"/>
                  </a:lnTo>
                  <a:lnTo>
                    <a:pt x="20427" y="0"/>
                  </a:lnTo>
                  <a:close/>
                </a:path>
              </a:pathLst>
            </a:custGeom>
            <a:solidFill>
              <a:srgbClr val="FFFFFF">
                <a:alpha val="2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16"/>
            <p:cNvSpPr/>
            <p:nvPr/>
          </p:nvSpPr>
          <p:spPr>
            <a:xfrm>
              <a:off x="6716818" y="4182670"/>
              <a:ext cx="607856" cy="643356"/>
            </a:xfrm>
            <a:custGeom>
              <a:avLst/>
              <a:gdLst/>
              <a:ahLst/>
              <a:cxnLst/>
              <a:rect l="l" t="t" r="r" b="b"/>
              <a:pathLst>
                <a:path w="20427" h="20036" extrusionOk="0">
                  <a:moveTo>
                    <a:pt x="20427" y="0"/>
                  </a:moveTo>
                  <a:lnTo>
                    <a:pt x="0" y="9990"/>
                  </a:lnTo>
                  <a:lnTo>
                    <a:pt x="20427" y="20036"/>
                  </a:lnTo>
                  <a:lnTo>
                    <a:pt x="20427" y="0"/>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16"/>
            <p:cNvSpPr/>
            <p:nvPr/>
          </p:nvSpPr>
          <p:spPr>
            <a:xfrm>
              <a:off x="7932502" y="322534"/>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A61C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16"/>
            <p:cNvSpPr/>
            <p:nvPr/>
          </p:nvSpPr>
          <p:spPr>
            <a:xfrm>
              <a:off x="7932502" y="965890"/>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FFFFFF">
                <a:alpha val="2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16"/>
            <p:cNvSpPr/>
            <p:nvPr/>
          </p:nvSpPr>
          <p:spPr>
            <a:xfrm>
              <a:off x="7932502" y="2895958"/>
              <a:ext cx="606220" cy="643388"/>
            </a:xfrm>
            <a:custGeom>
              <a:avLst/>
              <a:gdLst/>
              <a:ahLst/>
              <a:cxnLst/>
              <a:rect l="l" t="t" r="r" b="b"/>
              <a:pathLst>
                <a:path w="20372" h="20037" extrusionOk="0">
                  <a:moveTo>
                    <a:pt x="20371" y="0"/>
                  </a:moveTo>
                  <a:lnTo>
                    <a:pt x="0" y="9990"/>
                  </a:lnTo>
                  <a:lnTo>
                    <a:pt x="20371" y="20036"/>
                  </a:lnTo>
                  <a:lnTo>
                    <a:pt x="20371" y="0"/>
                  </a:lnTo>
                  <a:close/>
                </a:path>
              </a:pathLst>
            </a:custGeom>
            <a:solidFill>
              <a:srgbClr val="F6464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16"/>
            <p:cNvSpPr/>
            <p:nvPr/>
          </p:nvSpPr>
          <p:spPr>
            <a:xfrm>
              <a:off x="7932492" y="3538418"/>
              <a:ext cx="607856" cy="643388"/>
            </a:xfrm>
            <a:custGeom>
              <a:avLst/>
              <a:gdLst/>
              <a:ahLst/>
              <a:cxnLst/>
              <a:rect l="l" t="t" r="r" b="b"/>
              <a:pathLst>
                <a:path w="20427" h="20037" extrusionOk="0">
                  <a:moveTo>
                    <a:pt x="20427" y="0"/>
                  </a:moveTo>
                  <a:lnTo>
                    <a:pt x="0" y="10046"/>
                  </a:lnTo>
                  <a:lnTo>
                    <a:pt x="20427" y="20036"/>
                  </a:lnTo>
                  <a:lnTo>
                    <a:pt x="20427" y="0"/>
                  </a:ln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16"/>
            <p:cNvSpPr/>
            <p:nvPr/>
          </p:nvSpPr>
          <p:spPr>
            <a:xfrm>
              <a:off x="6108962" y="-11"/>
              <a:ext cx="607886" cy="643356"/>
            </a:xfrm>
            <a:custGeom>
              <a:avLst/>
              <a:gdLst/>
              <a:ahLst/>
              <a:cxnLst/>
              <a:rect l="l" t="t" r="r" b="b"/>
              <a:pathLst>
                <a:path w="20428" h="20036" extrusionOk="0">
                  <a:moveTo>
                    <a:pt x="20427" y="0"/>
                  </a:moveTo>
                  <a:lnTo>
                    <a:pt x="1" y="10046"/>
                  </a:lnTo>
                  <a:lnTo>
                    <a:pt x="20427" y="20036"/>
                  </a:lnTo>
                  <a:lnTo>
                    <a:pt x="20427" y="0"/>
                  </a:ln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16"/>
            <p:cNvSpPr/>
            <p:nvPr/>
          </p:nvSpPr>
          <p:spPr>
            <a:xfrm>
              <a:off x="6716818" y="-11"/>
              <a:ext cx="607856"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16"/>
            <p:cNvSpPr/>
            <p:nvPr/>
          </p:nvSpPr>
          <p:spPr>
            <a:xfrm>
              <a:off x="6716818"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6464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16"/>
            <p:cNvSpPr/>
            <p:nvPr/>
          </p:nvSpPr>
          <p:spPr>
            <a:xfrm>
              <a:off x="732464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16"/>
            <p:cNvSpPr/>
            <p:nvPr/>
          </p:nvSpPr>
          <p:spPr>
            <a:xfrm>
              <a:off x="8538692" y="-11"/>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9999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16"/>
            <p:cNvSpPr/>
            <p:nvPr/>
          </p:nvSpPr>
          <p:spPr>
            <a:xfrm>
              <a:off x="853869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16"/>
            <p:cNvSpPr/>
            <p:nvPr/>
          </p:nvSpPr>
          <p:spPr>
            <a:xfrm>
              <a:off x="7324658" y="322534"/>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16"/>
            <p:cNvSpPr/>
            <p:nvPr/>
          </p:nvSpPr>
          <p:spPr>
            <a:xfrm>
              <a:off x="7324658" y="965890"/>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16"/>
            <p:cNvSpPr/>
            <p:nvPr/>
          </p:nvSpPr>
          <p:spPr>
            <a:xfrm>
              <a:off x="6716831" y="322534"/>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16"/>
            <p:cNvSpPr/>
            <p:nvPr/>
          </p:nvSpPr>
          <p:spPr>
            <a:xfrm>
              <a:off x="6716831" y="965890"/>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443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16"/>
            <p:cNvSpPr/>
            <p:nvPr/>
          </p:nvSpPr>
          <p:spPr>
            <a:xfrm>
              <a:off x="7324658" y="1286669"/>
              <a:ext cx="607886" cy="643388"/>
            </a:xfrm>
            <a:custGeom>
              <a:avLst/>
              <a:gdLst/>
              <a:ahLst/>
              <a:cxnLst/>
              <a:rect l="l" t="t" r="r" b="b"/>
              <a:pathLst>
                <a:path w="20428" h="20037" extrusionOk="0">
                  <a:moveTo>
                    <a:pt x="20427" y="1"/>
                  </a:moveTo>
                  <a:lnTo>
                    <a:pt x="1" y="10047"/>
                  </a:lnTo>
                  <a:lnTo>
                    <a:pt x="20427" y="20037"/>
                  </a:lnTo>
                  <a:lnTo>
                    <a:pt x="20427" y="1"/>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16"/>
            <p:cNvSpPr/>
            <p:nvPr/>
          </p:nvSpPr>
          <p:spPr>
            <a:xfrm>
              <a:off x="7324658" y="-11"/>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9999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16"/>
            <p:cNvSpPr/>
            <p:nvPr/>
          </p:nvSpPr>
          <p:spPr>
            <a:xfrm>
              <a:off x="8538692" y="4825993"/>
              <a:ext cx="607856" cy="320811"/>
            </a:xfrm>
            <a:custGeom>
              <a:avLst/>
              <a:gdLst/>
              <a:ahLst/>
              <a:cxnLst/>
              <a:rect l="l" t="t" r="r" b="b"/>
              <a:pathLst>
                <a:path w="20427" h="9991" extrusionOk="0">
                  <a:moveTo>
                    <a:pt x="0" y="1"/>
                  </a:moveTo>
                  <a:lnTo>
                    <a:pt x="0" y="9991"/>
                  </a:lnTo>
                  <a:lnTo>
                    <a:pt x="20427" y="9991"/>
                  </a:lnTo>
                  <a:lnTo>
                    <a:pt x="0" y="1"/>
                  </a:ln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16"/>
            <p:cNvSpPr/>
            <p:nvPr/>
          </p:nvSpPr>
          <p:spPr>
            <a:xfrm>
              <a:off x="6109812" y="2252602"/>
              <a:ext cx="607886" cy="643388"/>
            </a:xfrm>
            <a:custGeom>
              <a:avLst/>
              <a:gdLst/>
              <a:ahLst/>
              <a:cxnLst/>
              <a:rect l="l" t="t" r="r" b="b"/>
              <a:pathLst>
                <a:path w="20428" h="20037" extrusionOk="0">
                  <a:moveTo>
                    <a:pt x="1" y="0"/>
                  </a:moveTo>
                  <a:lnTo>
                    <a:pt x="1" y="20036"/>
                  </a:lnTo>
                  <a:lnTo>
                    <a:pt x="20427" y="9991"/>
                  </a:lnTo>
                  <a:lnTo>
                    <a:pt x="1"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16"/>
            <p:cNvSpPr/>
            <p:nvPr/>
          </p:nvSpPr>
          <p:spPr>
            <a:xfrm>
              <a:off x="6109812" y="3539314"/>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FFFFF">
                <a:alpha val="2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16"/>
            <p:cNvSpPr/>
            <p:nvPr/>
          </p:nvSpPr>
          <p:spPr>
            <a:xfrm>
              <a:off x="6717668" y="1286669"/>
              <a:ext cx="607856" cy="643388"/>
            </a:xfrm>
            <a:custGeom>
              <a:avLst/>
              <a:gdLst/>
              <a:ahLst/>
              <a:cxnLst/>
              <a:rect l="l" t="t" r="r" b="b"/>
              <a:pathLst>
                <a:path w="20427" h="20037" extrusionOk="0">
                  <a:moveTo>
                    <a:pt x="0" y="1"/>
                  </a:moveTo>
                  <a:lnTo>
                    <a:pt x="0" y="20037"/>
                  </a:lnTo>
                  <a:lnTo>
                    <a:pt x="20427" y="10047"/>
                  </a:lnTo>
                  <a:lnTo>
                    <a:pt x="0"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16"/>
            <p:cNvSpPr/>
            <p:nvPr/>
          </p:nvSpPr>
          <p:spPr>
            <a:xfrm>
              <a:off x="6717668" y="1930025"/>
              <a:ext cx="607856" cy="643388"/>
            </a:xfrm>
            <a:custGeom>
              <a:avLst/>
              <a:gdLst/>
              <a:ahLst/>
              <a:cxnLst/>
              <a:rect l="l" t="t" r="r" b="b"/>
              <a:pathLst>
                <a:path w="20427" h="20037" extrusionOk="0">
                  <a:moveTo>
                    <a:pt x="0" y="1"/>
                  </a:moveTo>
                  <a:lnTo>
                    <a:pt x="0" y="20037"/>
                  </a:lnTo>
                  <a:lnTo>
                    <a:pt x="20427" y="10046"/>
                  </a:lnTo>
                  <a:lnTo>
                    <a:pt x="0"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16"/>
            <p:cNvSpPr/>
            <p:nvPr/>
          </p:nvSpPr>
          <p:spPr>
            <a:xfrm>
              <a:off x="6717668" y="2573381"/>
              <a:ext cx="607856" cy="643388"/>
            </a:xfrm>
            <a:custGeom>
              <a:avLst/>
              <a:gdLst/>
              <a:ahLst/>
              <a:cxnLst/>
              <a:rect l="l" t="t" r="r" b="b"/>
              <a:pathLst>
                <a:path w="20427" h="20037" extrusionOk="0">
                  <a:moveTo>
                    <a:pt x="0" y="1"/>
                  </a:moveTo>
                  <a:lnTo>
                    <a:pt x="0" y="20036"/>
                  </a:lnTo>
                  <a:lnTo>
                    <a:pt x="20427" y="10046"/>
                  </a:lnTo>
                  <a:lnTo>
                    <a:pt x="0" y="1"/>
                  </a:lnTo>
                  <a:close/>
                </a:path>
              </a:pathLst>
            </a:custGeom>
            <a:solidFill>
              <a:srgbClr val="FFFFFF">
                <a:alpha val="2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16"/>
            <p:cNvSpPr/>
            <p:nvPr/>
          </p:nvSpPr>
          <p:spPr>
            <a:xfrm>
              <a:off x="7325495" y="2252602"/>
              <a:ext cx="607886" cy="643388"/>
            </a:xfrm>
            <a:custGeom>
              <a:avLst/>
              <a:gdLst/>
              <a:ahLst/>
              <a:cxnLst/>
              <a:rect l="l" t="t" r="r" b="b"/>
              <a:pathLst>
                <a:path w="20428" h="20037" extrusionOk="0">
                  <a:moveTo>
                    <a:pt x="1" y="0"/>
                  </a:moveTo>
                  <a:lnTo>
                    <a:pt x="1" y="20036"/>
                  </a:lnTo>
                  <a:lnTo>
                    <a:pt x="20427" y="9991"/>
                  </a:lnTo>
                  <a:lnTo>
                    <a:pt x="1" y="0"/>
                  </a:ln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16"/>
            <p:cNvSpPr/>
            <p:nvPr/>
          </p:nvSpPr>
          <p:spPr>
            <a:xfrm>
              <a:off x="6717668" y="3216737"/>
              <a:ext cx="607856" cy="643388"/>
            </a:xfrm>
            <a:custGeom>
              <a:avLst/>
              <a:gdLst/>
              <a:ahLst/>
              <a:cxnLst/>
              <a:rect l="l" t="t" r="r" b="b"/>
              <a:pathLst>
                <a:path w="20427" h="20037" extrusionOk="0">
                  <a:moveTo>
                    <a:pt x="0" y="0"/>
                  </a:moveTo>
                  <a:lnTo>
                    <a:pt x="0" y="20036"/>
                  </a:lnTo>
                  <a:lnTo>
                    <a:pt x="20427" y="10046"/>
                  </a:lnTo>
                  <a:lnTo>
                    <a:pt x="0" y="0"/>
                  </a:lnTo>
                  <a:close/>
                </a:path>
              </a:pathLst>
            </a:custGeom>
            <a:solidFill>
              <a:srgbClr val="9999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16"/>
            <p:cNvSpPr/>
            <p:nvPr/>
          </p:nvSpPr>
          <p:spPr>
            <a:xfrm>
              <a:off x="7325495" y="2895958"/>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16"/>
            <p:cNvSpPr/>
            <p:nvPr/>
          </p:nvSpPr>
          <p:spPr>
            <a:xfrm>
              <a:off x="7933352" y="1930025"/>
              <a:ext cx="606220" cy="643388"/>
            </a:xfrm>
            <a:custGeom>
              <a:avLst/>
              <a:gdLst/>
              <a:ahLst/>
              <a:cxnLst/>
              <a:rect l="l" t="t" r="r" b="b"/>
              <a:pathLst>
                <a:path w="20372" h="20037" extrusionOk="0">
                  <a:moveTo>
                    <a:pt x="0" y="1"/>
                  </a:moveTo>
                  <a:lnTo>
                    <a:pt x="0" y="20037"/>
                  </a:lnTo>
                  <a:lnTo>
                    <a:pt x="20371" y="10046"/>
                  </a:lnTo>
                  <a:lnTo>
                    <a:pt x="0"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16"/>
            <p:cNvSpPr/>
            <p:nvPr/>
          </p:nvSpPr>
          <p:spPr>
            <a:xfrm>
              <a:off x="7933352" y="2573381"/>
              <a:ext cx="606220" cy="643388"/>
            </a:xfrm>
            <a:custGeom>
              <a:avLst/>
              <a:gdLst/>
              <a:ahLst/>
              <a:cxnLst/>
              <a:rect l="l" t="t" r="r" b="b"/>
              <a:pathLst>
                <a:path w="20372" h="20037" extrusionOk="0">
                  <a:moveTo>
                    <a:pt x="0" y="1"/>
                  </a:moveTo>
                  <a:lnTo>
                    <a:pt x="0" y="20036"/>
                  </a:lnTo>
                  <a:lnTo>
                    <a:pt x="20371" y="10046"/>
                  </a:lnTo>
                  <a:lnTo>
                    <a:pt x="0" y="1"/>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16"/>
            <p:cNvSpPr/>
            <p:nvPr/>
          </p:nvSpPr>
          <p:spPr>
            <a:xfrm>
              <a:off x="8539542" y="1608802"/>
              <a:ext cx="607856" cy="643388"/>
            </a:xfrm>
            <a:custGeom>
              <a:avLst/>
              <a:gdLst/>
              <a:ahLst/>
              <a:cxnLst/>
              <a:rect l="l" t="t" r="r" b="b"/>
              <a:pathLst>
                <a:path w="20427" h="20037" extrusionOk="0">
                  <a:moveTo>
                    <a:pt x="0" y="0"/>
                  </a:moveTo>
                  <a:lnTo>
                    <a:pt x="0" y="20036"/>
                  </a:lnTo>
                  <a:lnTo>
                    <a:pt x="20427" y="9991"/>
                  </a:lnTo>
                  <a:lnTo>
                    <a:pt x="0" y="0"/>
                  </a:lnTo>
                  <a:close/>
                </a:path>
              </a:pathLst>
            </a:custGeom>
            <a:solidFill>
              <a:srgbClr val="F6464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16"/>
            <p:cNvSpPr/>
            <p:nvPr/>
          </p:nvSpPr>
          <p:spPr>
            <a:xfrm>
              <a:off x="6109812" y="1286669"/>
              <a:ext cx="607886" cy="643388"/>
            </a:xfrm>
            <a:custGeom>
              <a:avLst/>
              <a:gdLst/>
              <a:ahLst/>
              <a:cxnLst/>
              <a:rect l="l" t="t" r="r" b="b"/>
              <a:pathLst>
                <a:path w="20428" h="20037" extrusionOk="0">
                  <a:moveTo>
                    <a:pt x="20427" y="1"/>
                  </a:moveTo>
                  <a:lnTo>
                    <a:pt x="1" y="10047"/>
                  </a:lnTo>
                  <a:lnTo>
                    <a:pt x="20427" y="20037"/>
                  </a:lnTo>
                  <a:lnTo>
                    <a:pt x="20427" y="1"/>
                  </a:lnTo>
                  <a:close/>
                </a:path>
              </a:pathLst>
            </a:custGeom>
            <a:solidFill>
              <a:srgbClr val="FFFFFF">
                <a:alpha val="2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16"/>
            <p:cNvSpPr/>
            <p:nvPr/>
          </p:nvSpPr>
          <p:spPr>
            <a:xfrm>
              <a:off x="6109812"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16"/>
            <p:cNvSpPr/>
            <p:nvPr/>
          </p:nvSpPr>
          <p:spPr>
            <a:xfrm>
              <a:off x="6717668" y="1609246"/>
              <a:ext cx="607856" cy="643388"/>
            </a:xfrm>
            <a:custGeom>
              <a:avLst/>
              <a:gdLst/>
              <a:ahLst/>
              <a:cxnLst/>
              <a:rect l="l" t="t" r="r" b="b"/>
              <a:pathLst>
                <a:path w="20427" h="20037" extrusionOk="0">
                  <a:moveTo>
                    <a:pt x="20427" y="1"/>
                  </a:moveTo>
                  <a:lnTo>
                    <a:pt x="0" y="9991"/>
                  </a:lnTo>
                  <a:lnTo>
                    <a:pt x="20427" y="20036"/>
                  </a:lnTo>
                  <a:lnTo>
                    <a:pt x="20427"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16"/>
            <p:cNvSpPr/>
            <p:nvPr/>
          </p:nvSpPr>
          <p:spPr>
            <a:xfrm>
              <a:off x="7325495" y="1930025"/>
              <a:ext cx="607886" cy="643388"/>
            </a:xfrm>
            <a:custGeom>
              <a:avLst/>
              <a:gdLst/>
              <a:ahLst/>
              <a:cxnLst/>
              <a:rect l="l" t="t" r="r" b="b"/>
              <a:pathLst>
                <a:path w="20428" h="20037" extrusionOk="0">
                  <a:moveTo>
                    <a:pt x="20427" y="1"/>
                  </a:moveTo>
                  <a:lnTo>
                    <a:pt x="1" y="10046"/>
                  </a:lnTo>
                  <a:lnTo>
                    <a:pt x="20427" y="20037"/>
                  </a:lnTo>
                  <a:lnTo>
                    <a:pt x="20427" y="1"/>
                  </a:lnTo>
                  <a:close/>
                </a:path>
              </a:pathLst>
            </a:custGeom>
            <a:solidFill>
              <a:srgbClr val="A61C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16"/>
            <p:cNvSpPr/>
            <p:nvPr/>
          </p:nvSpPr>
          <p:spPr>
            <a:xfrm>
              <a:off x="6717668" y="2252602"/>
              <a:ext cx="607856" cy="643388"/>
            </a:xfrm>
            <a:custGeom>
              <a:avLst/>
              <a:gdLst/>
              <a:ahLst/>
              <a:cxnLst/>
              <a:rect l="l" t="t" r="r" b="b"/>
              <a:pathLst>
                <a:path w="20427" h="20037" extrusionOk="0">
                  <a:moveTo>
                    <a:pt x="20427" y="0"/>
                  </a:moveTo>
                  <a:lnTo>
                    <a:pt x="0" y="9991"/>
                  </a:lnTo>
                  <a:lnTo>
                    <a:pt x="20427" y="20036"/>
                  </a:lnTo>
                  <a:lnTo>
                    <a:pt x="20427" y="0"/>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16"/>
            <p:cNvSpPr/>
            <p:nvPr/>
          </p:nvSpPr>
          <p:spPr>
            <a:xfrm>
              <a:off x="7325495" y="2573381"/>
              <a:ext cx="607886" cy="643388"/>
            </a:xfrm>
            <a:custGeom>
              <a:avLst/>
              <a:gdLst/>
              <a:ahLst/>
              <a:cxnLst/>
              <a:rect l="l" t="t" r="r" b="b"/>
              <a:pathLst>
                <a:path w="20428" h="20037" extrusionOk="0">
                  <a:moveTo>
                    <a:pt x="20427" y="1"/>
                  </a:moveTo>
                  <a:lnTo>
                    <a:pt x="1" y="10046"/>
                  </a:lnTo>
                  <a:lnTo>
                    <a:pt x="20427" y="20036"/>
                  </a:lnTo>
                  <a:lnTo>
                    <a:pt x="20427" y="1"/>
                  </a:ln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53"/>
        <p:cNvGrpSpPr/>
        <p:nvPr/>
      </p:nvGrpSpPr>
      <p:grpSpPr>
        <a:xfrm>
          <a:off x="0" y="0"/>
          <a:ext cx="0" cy="0"/>
          <a:chOff x="0" y="0"/>
          <a:chExt cx="0" cy="0"/>
        </a:xfrm>
      </p:grpSpPr>
      <p:grpSp>
        <p:nvGrpSpPr>
          <p:cNvPr id="154" name="Google Shape;154;p17"/>
          <p:cNvGrpSpPr/>
          <p:nvPr/>
        </p:nvGrpSpPr>
        <p:grpSpPr>
          <a:xfrm>
            <a:off x="900" y="0"/>
            <a:ext cx="9143992" cy="2564787"/>
            <a:chOff x="900" y="0"/>
            <a:chExt cx="9143992" cy="2564787"/>
          </a:xfrm>
        </p:grpSpPr>
        <p:sp>
          <p:nvSpPr>
            <p:cNvPr id="155" name="Google Shape;155;p17"/>
            <p:cNvSpPr/>
            <p:nvPr/>
          </p:nvSpPr>
          <p:spPr>
            <a:xfrm flipH="1">
              <a:off x="1219296" y="1278075"/>
              <a:ext cx="1214076" cy="1286712"/>
            </a:xfrm>
            <a:custGeom>
              <a:avLst/>
              <a:gdLst/>
              <a:ahLst/>
              <a:cxnLst/>
              <a:rect l="l" t="t" r="r" b="b"/>
              <a:pathLst>
                <a:path w="40799" h="40072" extrusionOk="0">
                  <a:moveTo>
                    <a:pt x="40798" y="0"/>
                  </a:moveTo>
                  <a:lnTo>
                    <a:pt x="1" y="20036"/>
                  </a:lnTo>
                  <a:lnTo>
                    <a:pt x="40798" y="40072"/>
                  </a:lnTo>
                  <a:lnTo>
                    <a:pt x="40798" y="0"/>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17"/>
            <p:cNvSpPr/>
            <p:nvPr/>
          </p:nvSpPr>
          <p:spPr>
            <a:xfrm>
              <a:off x="4878953" y="643320"/>
              <a:ext cx="609899" cy="643388"/>
            </a:xfrm>
            <a:custGeom>
              <a:avLst/>
              <a:gdLst/>
              <a:ahLst/>
              <a:cxnLst/>
              <a:rect l="l" t="t" r="r" b="b"/>
              <a:pathLst>
                <a:path w="20427" h="20037" extrusionOk="0">
                  <a:moveTo>
                    <a:pt x="0" y="1"/>
                  </a:moveTo>
                  <a:lnTo>
                    <a:pt x="0" y="20037"/>
                  </a:lnTo>
                  <a:lnTo>
                    <a:pt x="20427" y="10047"/>
                  </a:lnTo>
                  <a:lnTo>
                    <a:pt x="0" y="1"/>
                  </a:lnTo>
                  <a:close/>
                </a:path>
              </a:pathLst>
            </a:custGeom>
            <a:solidFill>
              <a:srgbClr val="9999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17"/>
            <p:cNvSpPr/>
            <p:nvPr/>
          </p:nvSpPr>
          <p:spPr>
            <a:xfrm>
              <a:off x="5488830" y="322543"/>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17"/>
            <p:cNvSpPr/>
            <p:nvPr/>
          </p:nvSpPr>
          <p:spPr>
            <a:xfrm>
              <a:off x="8536629" y="863"/>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17"/>
            <p:cNvSpPr/>
            <p:nvPr/>
          </p:nvSpPr>
          <p:spPr>
            <a:xfrm>
              <a:off x="6706973" y="322543"/>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17"/>
            <p:cNvSpPr/>
            <p:nvPr/>
          </p:nvSpPr>
          <p:spPr>
            <a:xfrm>
              <a:off x="4878953" y="0"/>
              <a:ext cx="609899" cy="643356"/>
            </a:xfrm>
            <a:custGeom>
              <a:avLst/>
              <a:gdLst/>
              <a:ahLst/>
              <a:cxnLst/>
              <a:rect l="l" t="t" r="r" b="b"/>
              <a:pathLst>
                <a:path w="20427" h="20036" extrusionOk="0">
                  <a:moveTo>
                    <a:pt x="0" y="0"/>
                  </a:moveTo>
                  <a:lnTo>
                    <a:pt x="0" y="20036"/>
                  </a:lnTo>
                  <a:lnTo>
                    <a:pt x="20427" y="10046"/>
                  </a:lnTo>
                  <a:lnTo>
                    <a:pt x="0" y="0"/>
                  </a:lnTo>
                  <a:close/>
                </a:path>
              </a:pathLst>
            </a:custGeom>
            <a:solidFill>
              <a:srgbClr val="9999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17"/>
            <p:cNvSpPr/>
            <p:nvPr/>
          </p:nvSpPr>
          <p:spPr>
            <a:xfrm>
              <a:off x="5488830" y="0"/>
              <a:ext cx="608257" cy="322577"/>
            </a:xfrm>
            <a:custGeom>
              <a:avLst/>
              <a:gdLst/>
              <a:ahLst/>
              <a:cxnLst/>
              <a:rect l="l" t="t" r="r" b="b"/>
              <a:pathLst>
                <a:path w="20372" h="10046" extrusionOk="0">
                  <a:moveTo>
                    <a:pt x="1" y="0"/>
                  </a:moveTo>
                  <a:lnTo>
                    <a:pt x="1" y="10046"/>
                  </a:lnTo>
                  <a:lnTo>
                    <a:pt x="20372" y="0"/>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17"/>
            <p:cNvSpPr/>
            <p:nvPr/>
          </p:nvSpPr>
          <p:spPr>
            <a:xfrm>
              <a:off x="6097065"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17"/>
            <p:cNvSpPr/>
            <p:nvPr/>
          </p:nvSpPr>
          <p:spPr>
            <a:xfrm>
              <a:off x="6706973" y="0"/>
              <a:ext cx="609899" cy="322577"/>
            </a:xfrm>
            <a:custGeom>
              <a:avLst/>
              <a:gdLst/>
              <a:ahLst/>
              <a:cxnLst/>
              <a:rect l="l" t="t" r="r" b="b"/>
              <a:pathLst>
                <a:path w="20427" h="10046" extrusionOk="0">
                  <a:moveTo>
                    <a:pt x="0" y="0"/>
                  </a:moveTo>
                  <a:lnTo>
                    <a:pt x="0" y="10046"/>
                  </a:lnTo>
                  <a:lnTo>
                    <a:pt x="20427" y="0"/>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17"/>
            <p:cNvSpPr/>
            <p:nvPr/>
          </p:nvSpPr>
          <p:spPr>
            <a:xfrm>
              <a:off x="7316850"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17"/>
            <p:cNvSpPr/>
            <p:nvPr/>
          </p:nvSpPr>
          <p:spPr>
            <a:xfrm>
              <a:off x="4878953" y="32254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17"/>
            <p:cNvSpPr/>
            <p:nvPr/>
          </p:nvSpPr>
          <p:spPr>
            <a:xfrm>
              <a:off x="5488830" y="643320"/>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17"/>
            <p:cNvSpPr/>
            <p:nvPr/>
          </p:nvSpPr>
          <p:spPr>
            <a:xfrm>
              <a:off x="7926751" y="86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17"/>
            <p:cNvSpPr/>
            <p:nvPr/>
          </p:nvSpPr>
          <p:spPr>
            <a:xfrm>
              <a:off x="8536629" y="321640"/>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17"/>
            <p:cNvSpPr/>
            <p:nvPr/>
          </p:nvSpPr>
          <p:spPr>
            <a:xfrm>
              <a:off x="6097065" y="322543"/>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17"/>
            <p:cNvSpPr/>
            <p:nvPr/>
          </p:nvSpPr>
          <p:spPr>
            <a:xfrm>
              <a:off x="4878953" y="0"/>
              <a:ext cx="609899"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17"/>
            <p:cNvSpPr/>
            <p:nvPr/>
          </p:nvSpPr>
          <p:spPr>
            <a:xfrm>
              <a:off x="5488830" y="0"/>
              <a:ext cx="608257"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17"/>
            <p:cNvSpPr/>
            <p:nvPr/>
          </p:nvSpPr>
          <p:spPr>
            <a:xfrm>
              <a:off x="6097065" y="0"/>
              <a:ext cx="609929" cy="322577"/>
            </a:xfrm>
            <a:custGeom>
              <a:avLst/>
              <a:gdLst/>
              <a:ahLst/>
              <a:cxnLst/>
              <a:rect l="l" t="t" r="r" b="b"/>
              <a:pathLst>
                <a:path w="20428" h="10046" extrusionOk="0">
                  <a:moveTo>
                    <a:pt x="1"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17"/>
            <p:cNvSpPr/>
            <p:nvPr/>
          </p:nvSpPr>
          <p:spPr>
            <a:xfrm>
              <a:off x="8534993" y="0"/>
              <a:ext cx="609899" cy="322577"/>
            </a:xfrm>
            <a:custGeom>
              <a:avLst/>
              <a:gdLst/>
              <a:ahLst/>
              <a:cxnLst/>
              <a:rect l="l" t="t" r="r" b="b"/>
              <a:pathLst>
                <a:path w="20427" h="10046" extrusionOk="0">
                  <a:moveTo>
                    <a:pt x="0" y="0"/>
                  </a:moveTo>
                  <a:lnTo>
                    <a:pt x="20427" y="10046"/>
                  </a:lnTo>
                  <a:lnTo>
                    <a:pt x="20427"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17"/>
            <p:cNvSpPr/>
            <p:nvPr/>
          </p:nvSpPr>
          <p:spPr>
            <a:xfrm>
              <a:off x="7926757" y="0"/>
              <a:ext cx="608257" cy="322577"/>
            </a:xfrm>
            <a:custGeom>
              <a:avLst/>
              <a:gdLst/>
              <a:ahLst/>
              <a:cxnLst/>
              <a:rect l="l" t="t" r="r" b="b"/>
              <a:pathLst>
                <a:path w="20372" h="10046" extrusionOk="0">
                  <a:moveTo>
                    <a:pt x="0" y="0"/>
                  </a:moveTo>
                  <a:lnTo>
                    <a:pt x="0" y="10046"/>
                  </a:lnTo>
                  <a:lnTo>
                    <a:pt x="20371" y="0"/>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17"/>
            <p:cNvSpPr/>
            <p:nvPr/>
          </p:nvSpPr>
          <p:spPr>
            <a:xfrm flipH="1">
              <a:off x="7316858"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17"/>
            <p:cNvSpPr/>
            <p:nvPr/>
          </p:nvSpPr>
          <p:spPr>
            <a:xfrm>
              <a:off x="900" y="643324"/>
              <a:ext cx="609923" cy="643388"/>
            </a:xfrm>
            <a:custGeom>
              <a:avLst/>
              <a:gdLst/>
              <a:ahLst/>
              <a:cxnLst/>
              <a:rect l="l" t="t" r="r" b="b"/>
              <a:pathLst>
                <a:path w="20427" h="20037" extrusionOk="0">
                  <a:moveTo>
                    <a:pt x="0" y="1"/>
                  </a:moveTo>
                  <a:lnTo>
                    <a:pt x="0" y="20037"/>
                  </a:lnTo>
                  <a:lnTo>
                    <a:pt x="20427" y="10047"/>
                  </a:lnTo>
                  <a:lnTo>
                    <a:pt x="0" y="1"/>
                  </a:lnTo>
                  <a:close/>
                </a:path>
              </a:pathLst>
            </a:custGeom>
            <a:solidFill>
              <a:srgbClr val="9999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17"/>
            <p:cNvSpPr/>
            <p:nvPr/>
          </p:nvSpPr>
          <p:spPr>
            <a:xfrm>
              <a:off x="610793" y="322545"/>
              <a:ext cx="608281" cy="643388"/>
            </a:xfrm>
            <a:custGeom>
              <a:avLst/>
              <a:gdLst/>
              <a:ahLst/>
              <a:cxnLst/>
              <a:rect l="l" t="t" r="r" b="b"/>
              <a:pathLst>
                <a:path w="20372" h="20037" extrusionOk="0">
                  <a:moveTo>
                    <a:pt x="1" y="1"/>
                  </a:moveTo>
                  <a:lnTo>
                    <a:pt x="1" y="20037"/>
                  </a:lnTo>
                  <a:lnTo>
                    <a:pt x="20372" y="9991"/>
                  </a:lnTo>
                  <a:lnTo>
                    <a:pt x="1" y="1"/>
                  </a:lnTo>
                  <a:close/>
                </a:path>
              </a:pathLst>
            </a:custGeom>
            <a:solidFill>
              <a:srgbClr val="9999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17"/>
            <p:cNvSpPr/>
            <p:nvPr/>
          </p:nvSpPr>
          <p:spPr>
            <a:xfrm>
              <a:off x="3658671" y="863"/>
              <a:ext cx="608281" cy="643388"/>
            </a:xfrm>
            <a:custGeom>
              <a:avLst/>
              <a:gdLst/>
              <a:ahLst/>
              <a:cxnLst/>
              <a:rect l="l" t="t" r="r" b="b"/>
              <a:pathLst>
                <a:path w="20372" h="20037" extrusionOk="0">
                  <a:moveTo>
                    <a:pt x="1" y="1"/>
                  </a:moveTo>
                  <a:lnTo>
                    <a:pt x="1" y="20037"/>
                  </a:lnTo>
                  <a:lnTo>
                    <a:pt x="20372" y="9991"/>
                  </a:lnTo>
                  <a:lnTo>
                    <a:pt x="1" y="1"/>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17"/>
            <p:cNvSpPr/>
            <p:nvPr/>
          </p:nvSpPr>
          <p:spPr>
            <a:xfrm>
              <a:off x="1828968" y="322545"/>
              <a:ext cx="609923" cy="643388"/>
            </a:xfrm>
            <a:custGeom>
              <a:avLst/>
              <a:gdLst/>
              <a:ahLst/>
              <a:cxnLst/>
              <a:rect l="l" t="t" r="r" b="b"/>
              <a:pathLst>
                <a:path w="20427" h="20037" extrusionOk="0">
                  <a:moveTo>
                    <a:pt x="0" y="1"/>
                  </a:moveTo>
                  <a:lnTo>
                    <a:pt x="0" y="20037"/>
                  </a:lnTo>
                  <a:lnTo>
                    <a:pt x="20427" y="9991"/>
                  </a:lnTo>
                  <a:lnTo>
                    <a:pt x="0" y="1"/>
                  </a:lnTo>
                  <a:close/>
                </a:path>
              </a:pathLst>
            </a:custGeom>
            <a:solidFill>
              <a:srgbClr val="9999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17"/>
            <p:cNvSpPr/>
            <p:nvPr/>
          </p:nvSpPr>
          <p:spPr>
            <a:xfrm>
              <a:off x="900" y="0"/>
              <a:ext cx="609923" cy="643356"/>
            </a:xfrm>
            <a:custGeom>
              <a:avLst/>
              <a:gdLst/>
              <a:ahLst/>
              <a:cxnLst/>
              <a:rect l="l" t="t" r="r" b="b"/>
              <a:pathLst>
                <a:path w="20427" h="20036" extrusionOk="0">
                  <a:moveTo>
                    <a:pt x="0" y="0"/>
                  </a:moveTo>
                  <a:lnTo>
                    <a:pt x="0" y="20036"/>
                  </a:lnTo>
                  <a:lnTo>
                    <a:pt x="20427" y="10046"/>
                  </a:lnTo>
                  <a:lnTo>
                    <a:pt x="0" y="0"/>
                  </a:lnTo>
                  <a:close/>
                </a:path>
              </a:pathLst>
            </a:custGeom>
            <a:solidFill>
              <a:srgbClr val="A61C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17"/>
            <p:cNvSpPr/>
            <p:nvPr/>
          </p:nvSpPr>
          <p:spPr>
            <a:xfrm>
              <a:off x="610793" y="0"/>
              <a:ext cx="608281" cy="322577"/>
            </a:xfrm>
            <a:custGeom>
              <a:avLst/>
              <a:gdLst/>
              <a:ahLst/>
              <a:cxnLst/>
              <a:rect l="l" t="t" r="r" b="b"/>
              <a:pathLst>
                <a:path w="20372" h="10046" extrusionOk="0">
                  <a:moveTo>
                    <a:pt x="1" y="0"/>
                  </a:moveTo>
                  <a:lnTo>
                    <a:pt x="1" y="10046"/>
                  </a:lnTo>
                  <a:lnTo>
                    <a:pt x="20372" y="0"/>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17"/>
            <p:cNvSpPr/>
            <p:nvPr/>
          </p:nvSpPr>
          <p:spPr>
            <a:xfrm>
              <a:off x="1219044" y="0"/>
              <a:ext cx="609953"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17"/>
            <p:cNvSpPr/>
            <p:nvPr/>
          </p:nvSpPr>
          <p:spPr>
            <a:xfrm>
              <a:off x="1828968" y="0"/>
              <a:ext cx="609923" cy="322577"/>
            </a:xfrm>
            <a:custGeom>
              <a:avLst/>
              <a:gdLst/>
              <a:ahLst/>
              <a:cxnLst/>
              <a:rect l="l" t="t" r="r" b="b"/>
              <a:pathLst>
                <a:path w="20427" h="10046" extrusionOk="0">
                  <a:moveTo>
                    <a:pt x="0" y="0"/>
                  </a:moveTo>
                  <a:lnTo>
                    <a:pt x="0" y="10046"/>
                  </a:lnTo>
                  <a:lnTo>
                    <a:pt x="20427" y="0"/>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17"/>
            <p:cNvSpPr/>
            <p:nvPr/>
          </p:nvSpPr>
          <p:spPr>
            <a:xfrm>
              <a:off x="2438861" y="0"/>
              <a:ext cx="609953"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17"/>
            <p:cNvSpPr/>
            <p:nvPr/>
          </p:nvSpPr>
          <p:spPr>
            <a:xfrm>
              <a:off x="900" y="322545"/>
              <a:ext cx="609923"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17"/>
            <p:cNvSpPr/>
            <p:nvPr/>
          </p:nvSpPr>
          <p:spPr>
            <a:xfrm>
              <a:off x="610793" y="643324"/>
              <a:ext cx="608281"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17"/>
            <p:cNvSpPr/>
            <p:nvPr/>
          </p:nvSpPr>
          <p:spPr>
            <a:xfrm>
              <a:off x="3048778" y="863"/>
              <a:ext cx="609923"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17"/>
            <p:cNvSpPr/>
            <p:nvPr/>
          </p:nvSpPr>
          <p:spPr>
            <a:xfrm>
              <a:off x="3658671" y="321642"/>
              <a:ext cx="608281"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17"/>
            <p:cNvSpPr/>
            <p:nvPr/>
          </p:nvSpPr>
          <p:spPr>
            <a:xfrm>
              <a:off x="1219044" y="322545"/>
              <a:ext cx="609953"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17"/>
            <p:cNvSpPr/>
            <p:nvPr/>
          </p:nvSpPr>
          <p:spPr>
            <a:xfrm>
              <a:off x="4266922" y="863"/>
              <a:ext cx="609953"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17"/>
            <p:cNvSpPr/>
            <p:nvPr/>
          </p:nvSpPr>
          <p:spPr>
            <a:xfrm>
              <a:off x="900" y="0"/>
              <a:ext cx="609923" cy="322577"/>
            </a:xfrm>
            <a:custGeom>
              <a:avLst/>
              <a:gdLst/>
              <a:ahLst/>
              <a:cxnLst/>
              <a:rect l="l" t="t" r="r" b="b"/>
              <a:pathLst>
                <a:path w="20427" h="10046" extrusionOk="0">
                  <a:moveTo>
                    <a:pt x="0" y="0"/>
                  </a:moveTo>
                  <a:lnTo>
                    <a:pt x="20427" y="10046"/>
                  </a:lnTo>
                  <a:lnTo>
                    <a:pt x="20427"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17"/>
            <p:cNvSpPr/>
            <p:nvPr/>
          </p:nvSpPr>
          <p:spPr>
            <a:xfrm>
              <a:off x="610793" y="0"/>
              <a:ext cx="608281"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17"/>
            <p:cNvSpPr/>
            <p:nvPr/>
          </p:nvSpPr>
          <p:spPr>
            <a:xfrm>
              <a:off x="1219044" y="0"/>
              <a:ext cx="609953" cy="322577"/>
            </a:xfrm>
            <a:custGeom>
              <a:avLst/>
              <a:gdLst/>
              <a:ahLst/>
              <a:cxnLst/>
              <a:rect l="l" t="t" r="r" b="b"/>
              <a:pathLst>
                <a:path w="20428" h="10046" extrusionOk="0">
                  <a:moveTo>
                    <a:pt x="1" y="0"/>
                  </a:moveTo>
                  <a:lnTo>
                    <a:pt x="20427" y="10046"/>
                  </a:lnTo>
                  <a:lnTo>
                    <a:pt x="20427"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17"/>
            <p:cNvSpPr/>
            <p:nvPr/>
          </p:nvSpPr>
          <p:spPr>
            <a:xfrm>
              <a:off x="4266958" y="0"/>
              <a:ext cx="609923" cy="322577"/>
            </a:xfrm>
            <a:custGeom>
              <a:avLst/>
              <a:gdLst/>
              <a:ahLst/>
              <a:cxnLst/>
              <a:rect l="l" t="t" r="r" b="b"/>
              <a:pathLst>
                <a:path w="20427" h="10046" extrusionOk="0">
                  <a:moveTo>
                    <a:pt x="0" y="0"/>
                  </a:moveTo>
                  <a:lnTo>
                    <a:pt x="0"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17"/>
            <p:cNvSpPr/>
            <p:nvPr/>
          </p:nvSpPr>
          <p:spPr>
            <a:xfrm>
              <a:off x="3657035" y="0"/>
              <a:ext cx="609923" cy="322577"/>
            </a:xfrm>
            <a:custGeom>
              <a:avLst/>
              <a:gdLst/>
              <a:ahLst/>
              <a:cxnLst/>
              <a:rect l="l" t="t" r="r" b="b"/>
              <a:pathLst>
                <a:path w="20427" h="10046" extrusionOk="0">
                  <a:moveTo>
                    <a:pt x="0" y="0"/>
                  </a:moveTo>
                  <a:lnTo>
                    <a:pt x="20427" y="10046"/>
                  </a:lnTo>
                  <a:lnTo>
                    <a:pt x="20427"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17"/>
            <p:cNvSpPr/>
            <p:nvPr/>
          </p:nvSpPr>
          <p:spPr>
            <a:xfrm>
              <a:off x="3048784" y="0"/>
              <a:ext cx="608281" cy="322577"/>
            </a:xfrm>
            <a:custGeom>
              <a:avLst/>
              <a:gdLst/>
              <a:ahLst/>
              <a:cxnLst/>
              <a:rect l="l" t="t" r="r" b="b"/>
              <a:pathLst>
                <a:path w="20372" h="10046" extrusionOk="0">
                  <a:moveTo>
                    <a:pt x="0" y="0"/>
                  </a:moveTo>
                  <a:lnTo>
                    <a:pt x="0" y="10046"/>
                  </a:lnTo>
                  <a:lnTo>
                    <a:pt x="20371" y="0"/>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17"/>
            <p:cNvSpPr/>
            <p:nvPr/>
          </p:nvSpPr>
          <p:spPr>
            <a:xfrm>
              <a:off x="2438861" y="0"/>
              <a:ext cx="609953" cy="322577"/>
            </a:xfrm>
            <a:custGeom>
              <a:avLst/>
              <a:gdLst/>
              <a:ahLst/>
              <a:cxnLst/>
              <a:rect l="l" t="t" r="r" b="b"/>
              <a:pathLst>
                <a:path w="20428" h="10046" extrusionOk="0">
                  <a:moveTo>
                    <a:pt x="1" y="0"/>
                  </a:moveTo>
                  <a:lnTo>
                    <a:pt x="20427" y="10046"/>
                  </a:lnTo>
                  <a:lnTo>
                    <a:pt x="20427" y="0"/>
                  </a:lnTo>
                  <a:close/>
                </a:path>
              </a:pathLst>
            </a:custGeom>
            <a:solidFill>
              <a:srgbClr val="A61C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17"/>
            <p:cNvSpPr/>
            <p:nvPr/>
          </p:nvSpPr>
          <p:spPr>
            <a:xfrm>
              <a:off x="3047936" y="321645"/>
              <a:ext cx="609923" cy="643388"/>
            </a:xfrm>
            <a:custGeom>
              <a:avLst/>
              <a:gdLst/>
              <a:ahLst/>
              <a:cxnLst/>
              <a:rect l="l" t="t" r="r" b="b"/>
              <a:pathLst>
                <a:path w="20427" h="20037" extrusionOk="0">
                  <a:moveTo>
                    <a:pt x="0" y="1"/>
                  </a:moveTo>
                  <a:lnTo>
                    <a:pt x="0" y="20037"/>
                  </a:lnTo>
                  <a:lnTo>
                    <a:pt x="20427" y="9991"/>
                  </a:lnTo>
                  <a:lnTo>
                    <a:pt x="0" y="1"/>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17"/>
            <p:cNvSpPr/>
            <p:nvPr/>
          </p:nvSpPr>
          <p:spPr>
            <a:xfrm flipH="1">
              <a:off x="3658935" y="643332"/>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17"/>
            <p:cNvSpPr/>
            <p:nvPr/>
          </p:nvSpPr>
          <p:spPr>
            <a:xfrm flipH="1">
              <a:off x="1219312"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17"/>
            <p:cNvSpPr/>
            <p:nvPr/>
          </p:nvSpPr>
          <p:spPr>
            <a:xfrm>
              <a:off x="1222480" y="965020"/>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17"/>
            <p:cNvSpPr/>
            <p:nvPr/>
          </p:nvSpPr>
          <p:spPr>
            <a:xfrm>
              <a:off x="1834119" y="1921382"/>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3" name="Google Shape;203;p17"/>
          <p:cNvSpPr txBox="1">
            <a:spLocks noGrp="1"/>
          </p:cNvSpPr>
          <p:nvPr>
            <p:ph type="body" idx="1"/>
          </p:nvPr>
        </p:nvSpPr>
        <p:spPr>
          <a:xfrm>
            <a:off x="2528350" y="1552150"/>
            <a:ext cx="5497800" cy="2985600"/>
          </a:xfrm>
          <a:prstGeom prst="rect">
            <a:avLst/>
          </a:prstGeom>
          <a:noFill/>
          <a:ln>
            <a:noFill/>
          </a:ln>
        </p:spPr>
        <p:txBody>
          <a:bodyPr spcFirstLastPara="1" wrap="square" lIns="91425" tIns="91425" rIns="91425" bIns="91425" anchor="t" anchorCtr="0">
            <a:noAutofit/>
          </a:bodyPr>
          <a:lstStyle>
            <a:lvl1pPr marL="457200" lvl="0" indent="-419100" algn="l">
              <a:lnSpc>
                <a:spcPct val="100000"/>
              </a:lnSpc>
              <a:spcBef>
                <a:spcPts val="600"/>
              </a:spcBef>
              <a:spcAft>
                <a:spcPts val="0"/>
              </a:spcAft>
              <a:buSzPts val="3000"/>
              <a:buChar char="◂"/>
              <a:defRPr sz="3000" i="1"/>
            </a:lvl1pPr>
            <a:lvl2pPr marL="914400" lvl="1" indent="-419100" algn="l">
              <a:lnSpc>
                <a:spcPct val="100000"/>
              </a:lnSpc>
              <a:spcBef>
                <a:spcPts val="0"/>
              </a:spcBef>
              <a:spcAft>
                <a:spcPts val="0"/>
              </a:spcAft>
              <a:buSzPts val="3000"/>
              <a:buChar char="◂"/>
              <a:defRPr sz="3000" i="1"/>
            </a:lvl2pPr>
            <a:lvl3pPr marL="1371600" lvl="2" indent="-419100" algn="l">
              <a:lnSpc>
                <a:spcPct val="100000"/>
              </a:lnSpc>
              <a:spcBef>
                <a:spcPts val="0"/>
              </a:spcBef>
              <a:spcAft>
                <a:spcPts val="0"/>
              </a:spcAft>
              <a:buSzPts val="3000"/>
              <a:buChar char="◂"/>
              <a:defRPr sz="3000" i="1"/>
            </a:lvl3pPr>
            <a:lvl4pPr marL="1828800" lvl="3" indent="-419100" algn="l">
              <a:lnSpc>
                <a:spcPct val="100000"/>
              </a:lnSpc>
              <a:spcBef>
                <a:spcPts val="0"/>
              </a:spcBef>
              <a:spcAft>
                <a:spcPts val="0"/>
              </a:spcAft>
              <a:buSzPts val="3000"/>
              <a:buChar char="◂"/>
              <a:defRPr sz="3000" i="1"/>
            </a:lvl4pPr>
            <a:lvl5pPr marL="2286000" lvl="4" indent="-419100" algn="l">
              <a:lnSpc>
                <a:spcPct val="100000"/>
              </a:lnSpc>
              <a:spcBef>
                <a:spcPts val="0"/>
              </a:spcBef>
              <a:spcAft>
                <a:spcPts val="0"/>
              </a:spcAft>
              <a:buSzPts val="3000"/>
              <a:buChar char="○"/>
              <a:defRPr sz="3000" i="1"/>
            </a:lvl5pPr>
            <a:lvl6pPr marL="2743200" lvl="5" indent="-419100" algn="l">
              <a:lnSpc>
                <a:spcPct val="100000"/>
              </a:lnSpc>
              <a:spcBef>
                <a:spcPts val="0"/>
              </a:spcBef>
              <a:spcAft>
                <a:spcPts val="0"/>
              </a:spcAft>
              <a:buSzPts val="3000"/>
              <a:buChar char="■"/>
              <a:defRPr sz="3000" i="1"/>
            </a:lvl6pPr>
            <a:lvl7pPr marL="3200400" lvl="6" indent="-419100" algn="l">
              <a:lnSpc>
                <a:spcPct val="100000"/>
              </a:lnSpc>
              <a:spcBef>
                <a:spcPts val="0"/>
              </a:spcBef>
              <a:spcAft>
                <a:spcPts val="0"/>
              </a:spcAft>
              <a:buSzPts val="3000"/>
              <a:buChar char="●"/>
              <a:defRPr sz="3000" i="1"/>
            </a:lvl7pPr>
            <a:lvl8pPr marL="3657600" lvl="7" indent="-419100" algn="l">
              <a:lnSpc>
                <a:spcPct val="100000"/>
              </a:lnSpc>
              <a:spcBef>
                <a:spcPts val="0"/>
              </a:spcBef>
              <a:spcAft>
                <a:spcPts val="0"/>
              </a:spcAft>
              <a:buSzPts val="3000"/>
              <a:buChar char="○"/>
              <a:defRPr sz="3000" i="1"/>
            </a:lvl8pPr>
            <a:lvl9pPr marL="4114800" lvl="8" indent="-419100" algn="l">
              <a:lnSpc>
                <a:spcPct val="100000"/>
              </a:lnSpc>
              <a:spcBef>
                <a:spcPts val="0"/>
              </a:spcBef>
              <a:spcAft>
                <a:spcPts val="0"/>
              </a:spcAft>
              <a:buSzPts val="3000"/>
              <a:buChar char="■"/>
              <a:defRPr sz="3000" i="1"/>
            </a:lvl9pPr>
          </a:lstStyle>
          <a:p>
            <a:endParaRPr/>
          </a:p>
        </p:txBody>
      </p:sp>
      <p:sp>
        <p:nvSpPr>
          <p:cNvPr id="204" name="Google Shape;204;p17"/>
          <p:cNvSpPr txBox="1"/>
          <p:nvPr/>
        </p:nvSpPr>
        <p:spPr>
          <a:xfrm>
            <a:off x="1295501" y="1558650"/>
            <a:ext cx="735900" cy="1058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6000"/>
              <a:buFont typeface="Arial"/>
              <a:buNone/>
            </a:pPr>
            <a:r>
              <a:rPr lang="en-US" sz="6000" b="1" i="0" u="none" strike="noStrike" cap="none">
                <a:solidFill>
                  <a:srgbClr val="FFFFFF"/>
                </a:solidFill>
                <a:latin typeface="Montserrat"/>
                <a:ea typeface="Montserrat"/>
                <a:cs typeface="Montserrat"/>
                <a:sym typeface="Montserrat"/>
              </a:rPr>
              <a:t>“</a:t>
            </a:r>
            <a:endParaRPr sz="6000" b="1" i="0" u="none" strike="noStrike" cap="none">
              <a:solidFill>
                <a:srgbClr val="FFFFFF"/>
              </a:solidFill>
              <a:latin typeface="Montserrat"/>
              <a:ea typeface="Montserrat"/>
              <a:cs typeface="Montserrat"/>
              <a:sym typeface="Montserrat"/>
            </a:endParaRPr>
          </a:p>
        </p:txBody>
      </p:sp>
      <p:sp>
        <p:nvSpPr>
          <p:cNvPr id="205" name="Google Shape;205;p17"/>
          <p:cNvSpPr txBox="1">
            <a:spLocks noGrp="1"/>
          </p:cNvSpPr>
          <p:nvPr>
            <p:ph type="sldNum" idx="12"/>
          </p:nvPr>
        </p:nvSpPr>
        <p:spPr>
          <a:xfrm>
            <a:off x="854332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rgbClr val="B7B7B7"/>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rgbClr val="B7B7B7"/>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rgbClr val="B7B7B7"/>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rgbClr val="B7B7B7"/>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rgbClr val="B7B7B7"/>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rgbClr val="B7B7B7"/>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rgbClr val="B7B7B7"/>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rgbClr val="B7B7B7"/>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rgbClr val="B7B7B7"/>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pic>
        <p:nvPicPr>
          <p:cNvPr id="206" name="Google Shape;206;p17"/>
          <p:cNvPicPr preferRelativeResize="0"/>
          <p:nvPr/>
        </p:nvPicPr>
        <p:blipFill rotWithShape="1">
          <a:blip r:embed="rId2">
            <a:alphaModFix/>
          </a:blip>
          <a:srcRect/>
          <a:stretch/>
        </p:blipFill>
        <p:spPr>
          <a:xfrm>
            <a:off x="94200" y="4818263"/>
            <a:ext cx="3279475" cy="2567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simple">
  <p:cSld name="TITLE_AND_BODY_2">
    <p:spTree>
      <p:nvGrpSpPr>
        <p:cNvPr id="1" name="Shape 207"/>
        <p:cNvGrpSpPr/>
        <p:nvPr/>
      </p:nvGrpSpPr>
      <p:grpSpPr>
        <a:xfrm>
          <a:off x="0" y="0"/>
          <a:ext cx="0" cy="0"/>
          <a:chOff x="0" y="0"/>
          <a:chExt cx="0" cy="0"/>
        </a:xfrm>
      </p:grpSpPr>
      <p:grpSp>
        <p:nvGrpSpPr>
          <p:cNvPr id="208" name="Google Shape;208;p18"/>
          <p:cNvGrpSpPr/>
          <p:nvPr/>
        </p:nvGrpSpPr>
        <p:grpSpPr>
          <a:xfrm>
            <a:off x="6714243" y="4182670"/>
            <a:ext cx="2429755" cy="964134"/>
            <a:chOff x="6714243" y="4182670"/>
            <a:chExt cx="2429755" cy="964134"/>
          </a:xfrm>
        </p:grpSpPr>
        <p:sp>
          <p:nvSpPr>
            <p:cNvPr id="209" name="Google Shape;209;p18"/>
            <p:cNvSpPr/>
            <p:nvPr/>
          </p:nvSpPr>
          <p:spPr>
            <a:xfrm>
              <a:off x="8536142" y="4182670"/>
              <a:ext cx="607856" cy="643356"/>
            </a:xfrm>
            <a:custGeom>
              <a:avLst/>
              <a:gdLst/>
              <a:ahLst/>
              <a:cxnLst/>
              <a:rect l="l" t="t" r="r" b="b"/>
              <a:pathLst>
                <a:path w="20427" h="20036" extrusionOk="0">
                  <a:moveTo>
                    <a:pt x="0" y="0"/>
                  </a:moveTo>
                  <a:lnTo>
                    <a:pt x="0" y="20036"/>
                  </a:lnTo>
                  <a:lnTo>
                    <a:pt x="20427" y="9990"/>
                  </a:lnTo>
                  <a:lnTo>
                    <a:pt x="0" y="0"/>
                  </a:lnTo>
                  <a:close/>
                </a:path>
              </a:pathLst>
            </a:custGeom>
            <a:solidFill>
              <a:srgbClr val="9999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18"/>
            <p:cNvSpPr/>
            <p:nvPr/>
          </p:nvSpPr>
          <p:spPr>
            <a:xfrm>
              <a:off x="7322095" y="4825993"/>
              <a:ext cx="607886" cy="320811"/>
            </a:xfrm>
            <a:custGeom>
              <a:avLst/>
              <a:gdLst/>
              <a:ahLst/>
              <a:cxnLst/>
              <a:rect l="l" t="t" r="r" b="b"/>
              <a:pathLst>
                <a:path w="20428" h="9991" extrusionOk="0">
                  <a:moveTo>
                    <a:pt x="1" y="1"/>
                  </a:moveTo>
                  <a:lnTo>
                    <a:pt x="1" y="9991"/>
                  </a:lnTo>
                  <a:lnTo>
                    <a:pt x="20427" y="9991"/>
                  </a:lnTo>
                  <a:lnTo>
                    <a:pt x="1"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18"/>
            <p:cNvSpPr/>
            <p:nvPr/>
          </p:nvSpPr>
          <p:spPr>
            <a:xfrm>
              <a:off x="7929952" y="4503448"/>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18"/>
            <p:cNvSpPr/>
            <p:nvPr/>
          </p:nvSpPr>
          <p:spPr>
            <a:xfrm>
              <a:off x="8536142" y="4825993"/>
              <a:ext cx="607856" cy="320811"/>
            </a:xfrm>
            <a:custGeom>
              <a:avLst/>
              <a:gdLst/>
              <a:ahLst/>
              <a:cxnLst/>
              <a:rect l="l" t="t" r="r" b="b"/>
              <a:pathLst>
                <a:path w="20427" h="9991" extrusionOk="0">
                  <a:moveTo>
                    <a:pt x="0" y="1"/>
                  </a:moveTo>
                  <a:lnTo>
                    <a:pt x="0" y="9991"/>
                  </a:lnTo>
                  <a:lnTo>
                    <a:pt x="20427" y="9991"/>
                  </a:lnTo>
                  <a:lnTo>
                    <a:pt x="0" y="1"/>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18"/>
            <p:cNvSpPr/>
            <p:nvPr/>
          </p:nvSpPr>
          <p:spPr>
            <a:xfrm>
              <a:off x="732209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18"/>
            <p:cNvSpPr/>
            <p:nvPr/>
          </p:nvSpPr>
          <p:spPr>
            <a:xfrm>
              <a:off x="7929952" y="4825993"/>
              <a:ext cx="606220" cy="320811"/>
            </a:xfrm>
            <a:custGeom>
              <a:avLst/>
              <a:gdLst/>
              <a:ahLst/>
              <a:cxnLst/>
              <a:rect l="l" t="t" r="r" b="b"/>
              <a:pathLst>
                <a:path w="20372" h="9991" extrusionOk="0">
                  <a:moveTo>
                    <a:pt x="20371" y="1"/>
                  </a:moveTo>
                  <a:lnTo>
                    <a:pt x="0" y="9991"/>
                  </a:lnTo>
                  <a:lnTo>
                    <a:pt x="20371" y="9991"/>
                  </a:lnTo>
                  <a:lnTo>
                    <a:pt x="20371" y="1"/>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18"/>
            <p:cNvSpPr/>
            <p:nvPr/>
          </p:nvSpPr>
          <p:spPr>
            <a:xfrm>
              <a:off x="853614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18"/>
            <p:cNvSpPr/>
            <p:nvPr/>
          </p:nvSpPr>
          <p:spPr>
            <a:xfrm>
              <a:off x="6714243"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443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7" name="Google Shape;217;p18"/>
          <p:cNvSpPr txBox="1">
            <a:spLocks noGrp="1"/>
          </p:cNvSpPr>
          <p:nvPr>
            <p:ph type="title"/>
          </p:nvPr>
        </p:nvSpPr>
        <p:spPr>
          <a:xfrm>
            <a:off x="953550" y="799300"/>
            <a:ext cx="7236900" cy="668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a:endParaRPr/>
          </a:p>
        </p:txBody>
      </p:sp>
      <p:sp>
        <p:nvSpPr>
          <p:cNvPr id="218" name="Google Shape;218;p18"/>
          <p:cNvSpPr txBox="1">
            <a:spLocks noGrp="1"/>
          </p:cNvSpPr>
          <p:nvPr>
            <p:ph type="body" idx="1"/>
          </p:nvPr>
        </p:nvSpPr>
        <p:spPr>
          <a:xfrm>
            <a:off x="953550" y="1613275"/>
            <a:ext cx="7236900" cy="29025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
        <p:nvSpPr>
          <p:cNvPr id="219" name="Google Shape;219;p18"/>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pic>
        <p:nvPicPr>
          <p:cNvPr id="220" name="Google Shape;220;p18"/>
          <p:cNvPicPr preferRelativeResize="0"/>
          <p:nvPr/>
        </p:nvPicPr>
        <p:blipFill rotWithShape="1">
          <a:blip r:embed="rId2">
            <a:alphaModFix/>
          </a:blip>
          <a:srcRect/>
          <a:stretch/>
        </p:blipFill>
        <p:spPr>
          <a:xfrm>
            <a:off x="94200" y="4818263"/>
            <a:ext cx="3279475" cy="256775"/>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9AD4C"/>
          </p15:clr>
        </p15:guide>
        <p15:guide id="2" pos="2880">
          <p15:clr>
            <a:srgbClr val="F9AD4C"/>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221"/>
        <p:cNvGrpSpPr/>
        <p:nvPr/>
      </p:nvGrpSpPr>
      <p:grpSpPr>
        <a:xfrm>
          <a:off x="0" y="0"/>
          <a:ext cx="0" cy="0"/>
          <a:chOff x="0" y="0"/>
          <a:chExt cx="0" cy="0"/>
        </a:xfrm>
      </p:grpSpPr>
      <p:grpSp>
        <p:nvGrpSpPr>
          <p:cNvPr id="222" name="Google Shape;222;p19"/>
          <p:cNvGrpSpPr/>
          <p:nvPr/>
        </p:nvGrpSpPr>
        <p:grpSpPr>
          <a:xfrm>
            <a:off x="4894945" y="-11"/>
            <a:ext cx="4251603" cy="5146815"/>
            <a:chOff x="4894945" y="-11"/>
            <a:chExt cx="4251603" cy="5146815"/>
          </a:xfrm>
        </p:grpSpPr>
        <p:sp>
          <p:nvSpPr>
            <p:cNvPr id="223" name="Google Shape;223;p19"/>
            <p:cNvSpPr/>
            <p:nvPr/>
          </p:nvSpPr>
          <p:spPr>
            <a:xfrm>
              <a:off x="6108962" y="4182670"/>
              <a:ext cx="607886" cy="643356"/>
            </a:xfrm>
            <a:custGeom>
              <a:avLst/>
              <a:gdLst/>
              <a:ahLst/>
              <a:cxnLst/>
              <a:rect l="l" t="t" r="r" b="b"/>
              <a:pathLst>
                <a:path w="20428" h="20036" extrusionOk="0">
                  <a:moveTo>
                    <a:pt x="1" y="0"/>
                  </a:moveTo>
                  <a:lnTo>
                    <a:pt x="1" y="20036"/>
                  </a:lnTo>
                  <a:lnTo>
                    <a:pt x="20427" y="9990"/>
                  </a:lnTo>
                  <a:lnTo>
                    <a:pt x="1" y="0"/>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19"/>
            <p:cNvSpPr/>
            <p:nvPr/>
          </p:nvSpPr>
          <p:spPr>
            <a:xfrm>
              <a:off x="6716818" y="3860093"/>
              <a:ext cx="607856" cy="643388"/>
            </a:xfrm>
            <a:custGeom>
              <a:avLst/>
              <a:gdLst/>
              <a:ahLst/>
              <a:cxnLst/>
              <a:rect l="l" t="t" r="r" b="b"/>
              <a:pathLst>
                <a:path w="20427" h="20037" extrusionOk="0">
                  <a:moveTo>
                    <a:pt x="0" y="0"/>
                  </a:moveTo>
                  <a:lnTo>
                    <a:pt x="0" y="20036"/>
                  </a:lnTo>
                  <a:lnTo>
                    <a:pt x="20427"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19"/>
            <p:cNvSpPr/>
            <p:nvPr/>
          </p:nvSpPr>
          <p:spPr>
            <a:xfrm>
              <a:off x="7324645" y="3539314"/>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19"/>
            <p:cNvSpPr/>
            <p:nvPr/>
          </p:nvSpPr>
          <p:spPr>
            <a:xfrm>
              <a:off x="7324645" y="4182670"/>
              <a:ext cx="607886" cy="643356"/>
            </a:xfrm>
            <a:custGeom>
              <a:avLst/>
              <a:gdLst/>
              <a:ahLst/>
              <a:cxnLst/>
              <a:rect l="l" t="t" r="r" b="b"/>
              <a:pathLst>
                <a:path w="20428" h="20036" extrusionOk="0">
                  <a:moveTo>
                    <a:pt x="1" y="0"/>
                  </a:moveTo>
                  <a:lnTo>
                    <a:pt x="1" y="20036"/>
                  </a:lnTo>
                  <a:lnTo>
                    <a:pt x="20427" y="9990"/>
                  </a:lnTo>
                  <a:lnTo>
                    <a:pt x="1"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19"/>
            <p:cNvSpPr/>
            <p:nvPr/>
          </p:nvSpPr>
          <p:spPr>
            <a:xfrm>
              <a:off x="7932502" y="643313"/>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19"/>
            <p:cNvSpPr/>
            <p:nvPr/>
          </p:nvSpPr>
          <p:spPr>
            <a:xfrm>
              <a:off x="8538692" y="3225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19"/>
            <p:cNvSpPr/>
            <p:nvPr/>
          </p:nvSpPr>
          <p:spPr>
            <a:xfrm>
              <a:off x="7932502" y="1286669"/>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19"/>
            <p:cNvSpPr/>
            <p:nvPr/>
          </p:nvSpPr>
          <p:spPr>
            <a:xfrm>
              <a:off x="7932502" y="3216737"/>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19"/>
            <p:cNvSpPr/>
            <p:nvPr/>
          </p:nvSpPr>
          <p:spPr>
            <a:xfrm>
              <a:off x="8538692" y="3539314"/>
              <a:ext cx="607856" cy="643388"/>
            </a:xfrm>
            <a:custGeom>
              <a:avLst/>
              <a:gdLst/>
              <a:ahLst/>
              <a:cxnLst/>
              <a:rect l="l" t="t" r="r" b="b"/>
              <a:pathLst>
                <a:path w="20427" h="20037" extrusionOk="0">
                  <a:moveTo>
                    <a:pt x="0" y="0"/>
                  </a:moveTo>
                  <a:lnTo>
                    <a:pt x="0" y="20036"/>
                  </a:lnTo>
                  <a:lnTo>
                    <a:pt x="20427" y="9990"/>
                  </a:lnTo>
                  <a:lnTo>
                    <a:pt x="0"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19"/>
            <p:cNvSpPr/>
            <p:nvPr/>
          </p:nvSpPr>
          <p:spPr>
            <a:xfrm>
              <a:off x="6108962" y="-11"/>
              <a:ext cx="607886" cy="322577"/>
            </a:xfrm>
            <a:custGeom>
              <a:avLst/>
              <a:gdLst/>
              <a:ahLst/>
              <a:cxnLst/>
              <a:rect l="l" t="t" r="r" b="b"/>
              <a:pathLst>
                <a:path w="20428" h="10046" extrusionOk="0">
                  <a:moveTo>
                    <a:pt x="1" y="0"/>
                  </a:moveTo>
                  <a:lnTo>
                    <a:pt x="1" y="1004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19"/>
            <p:cNvSpPr/>
            <p:nvPr/>
          </p:nvSpPr>
          <p:spPr>
            <a:xfrm>
              <a:off x="6716818" y="-11"/>
              <a:ext cx="607856" cy="643356"/>
            </a:xfrm>
            <a:custGeom>
              <a:avLst/>
              <a:gdLst/>
              <a:ahLst/>
              <a:cxnLst/>
              <a:rect l="l" t="t" r="r" b="b"/>
              <a:pathLst>
                <a:path w="20427" h="20036" extrusionOk="0">
                  <a:moveTo>
                    <a:pt x="0" y="0"/>
                  </a:moveTo>
                  <a:lnTo>
                    <a:pt x="0" y="20036"/>
                  </a:lnTo>
                  <a:lnTo>
                    <a:pt x="20427" y="10046"/>
                  </a:lnTo>
                  <a:lnTo>
                    <a:pt x="0" y="0"/>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19"/>
            <p:cNvSpPr/>
            <p:nvPr/>
          </p:nvSpPr>
          <p:spPr>
            <a:xfrm>
              <a:off x="7324645" y="-11"/>
              <a:ext cx="607886" cy="322577"/>
            </a:xfrm>
            <a:custGeom>
              <a:avLst/>
              <a:gdLst/>
              <a:ahLst/>
              <a:cxnLst/>
              <a:rect l="l" t="t" r="r" b="b"/>
              <a:pathLst>
                <a:path w="20428" h="10046" extrusionOk="0">
                  <a:moveTo>
                    <a:pt x="1" y="0"/>
                  </a:moveTo>
                  <a:lnTo>
                    <a:pt x="1"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19"/>
            <p:cNvSpPr/>
            <p:nvPr/>
          </p:nvSpPr>
          <p:spPr>
            <a:xfrm>
              <a:off x="7932502" y="-11"/>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19"/>
            <p:cNvSpPr/>
            <p:nvPr/>
          </p:nvSpPr>
          <p:spPr>
            <a:xfrm>
              <a:off x="8538692" y="-11"/>
              <a:ext cx="607856" cy="322577"/>
            </a:xfrm>
            <a:custGeom>
              <a:avLst/>
              <a:gdLst/>
              <a:ahLst/>
              <a:cxnLst/>
              <a:rect l="l" t="t" r="r" b="b"/>
              <a:pathLst>
                <a:path w="20427" h="10046" extrusionOk="0">
                  <a:moveTo>
                    <a:pt x="0" y="0"/>
                  </a:moveTo>
                  <a:lnTo>
                    <a:pt x="0" y="10046"/>
                  </a:lnTo>
                  <a:lnTo>
                    <a:pt x="20427" y="0"/>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19"/>
            <p:cNvSpPr/>
            <p:nvPr/>
          </p:nvSpPr>
          <p:spPr>
            <a:xfrm>
              <a:off x="4894945" y="3860093"/>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19"/>
            <p:cNvSpPr/>
            <p:nvPr/>
          </p:nvSpPr>
          <p:spPr>
            <a:xfrm>
              <a:off x="6108962" y="3860093"/>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19"/>
            <p:cNvSpPr/>
            <p:nvPr/>
          </p:nvSpPr>
          <p:spPr>
            <a:xfrm>
              <a:off x="5502772" y="4182670"/>
              <a:ext cx="606220" cy="643356"/>
            </a:xfrm>
            <a:custGeom>
              <a:avLst/>
              <a:gdLst/>
              <a:ahLst/>
              <a:cxnLst/>
              <a:rect l="l" t="t" r="r" b="b"/>
              <a:pathLst>
                <a:path w="20372" h="20036" extrusionOk="0">
                  <a:moveTo>
                    <a:pt x="20372" y="0"/>
                  </a:moveTo>
                  <a:lnTo>
                    <a:pt x="1" y="9990"/>
                  </a:lnTo>
                  <a:lnTo>
                    <a:pt x="20372" y="20036"/>
                  </a:lnTo>
                  <a:lnTo>
                    <a:pt x="20372"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19"/>
            <p:cNvSpPr/>
            <p:nvPr/>
          </p:nvSpPr>
          <p:spPr>
            <a:xfrm>
              <a:off x="7324645"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19"/>
            <p:cNvSpPr/>
            <p:nvPr/>
          </p:nvSpPr>
          <p:spPr>
            <a:xfrm>
              <a:off x="6716818" y="3539314"/>
              <a:ext cx="607856" cy="643388"/>
            </a:xfrm>
            <a:custGeom>
              <a:avLst/>
              <a:gdLst/>
              <a:ahLst/>
              <a:cxnLst/>
              <a:rect l="l" t="t" r="r" b="b"/>
              <a:pathLst>
                <a:path w="20427" h="20037" extrusionOk="0">
                  <a:moveTo>
                    <a:pt x="20427" y="0"/>
                  </a:moveTo>
                  <a:lnTo>
                    <a:pt x="0" y="9990"/>
                  </a:lnTo>
                  <a:lnTo>
                    <a:pt x="20427" y="20036"/>
                  </a:lnTo>
                  <a:lnTo>
                    <a:pt x="20427" y="0"/>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19"/>
            <p:cNvSpPr/>
            <p:nvPr/>
          </p:nvSpPr>
          <p:spPr>
            <a:xfrm>
              <a:off x="6716818" y="4182670"/>
              <a:ext cx="607856" cy="643356"/>
            </a:xfrm>
            <a:custGeom>
              <a:avLst/>
              <a:gdLst/>
              <a:ahLst/>
              <a:cxnLst/>
              <a:rect l="l" t="t" r="r" b="b"/>
              <a:pathLst>
                <a:path w="20427" h="20036" extrusionOk="0">
                  <a:moveTo>
                    <a:pt x="20427" y="0"/>
                  </a:moveTo>
                  <a:lnTo>
                    <a:pt x="0" y="9990"/>
                  </a:lnTo>
                  <a:lnTo>
                    <a:pt x="20427" y="20036"/>
                  </a:lnTo>
                  <a:lnTo>
                    <a:pt x="20427" y="0"/>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19"/>
            <p:cNvSpPr/>
            <p:nvPr/>
          </p:nvSpPr>
          <p:spPr>
            <a:xfrm>
              <a:off x="7932502" y="322534"/>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A61C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19"/>
            <p:cNvSpPr/>
            <p:nvPr/>
          </p:nvSpPr>
          <p:spPr>
            <a:xfrm>
              <a:off x="7932502" y="965890"/>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9999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19"/>
            <p:cNvSpPr/>
            <p:nvPr/>
          </p:nvSpPr>
          <p:spPr>
            <a:xfrm>
              <a:off x="7932502" y="2895958"/>
              <a:ext cx="606220" cy="643388"/>
            </a:xfrm>
            <a:custGeom>
              <a:avLst/>
              <a:gdLst/>
              <a:ahLst/>
              <a:cxnLst/>
              <a:rect l="l" t="t" r="r" b="b"/>
              <a:pathLst>
                <a:path w="20372" h="20037" extrusionOk="0">
                  <a:moveTo>
                    <a:pt x="20371" y="0"/>
                  </a:moveTo>
                  <a:lnTo>
                    <a:pt x="0" y="9990"/>
                  </a:lnTo>
                  <a:lnTo>
                    <a:pt x="20371" y="20036"/>
                  </a:lnTo>
                  <a:lnTo>
                    <a:pt x="20371" y="0"/>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19"/>
            <p:cNvSpPr/>
            <p:nvPr/>
          </p:nvSpPr>
          <p:spPr>
            <a:xfrm>
              <a:off x="7932492" y="3538418"/>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19"/>
            <p:cNvSpPr/>
            <p:nvPr/>
          </p:nvSpPr>
          <p:spPr>
            <a:xfrm>
              <a:off x="6108962" y="-11"/>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19"/>
            <p:cNvSpPr/>
            <p:nvPr/>
          </p:nvSpPr>
          <p:spPr>
            <a:xfrm>
              <a:off x="6716818" y="-11"/>
              <a:ext cx="607856"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19"/>
            <p:cNvSpPr/>
            <p:nvPr/>
          </p:nvSpPr>
          <p:spPr>
            <a:xfrm>
              <a:off x="6716818"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19"/>
            <p:cNvSpPr/>
            <p:nvPr/>
          </p:nvSpPr>
          <p:spPr>
            <a:xfrm>
              <a:off x="732464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9999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19"/>
            <p:cNvSpPr/>
            <p:nvPr/>
          </p:nvSpPr>
          <p:spPr>
            <a:xfrm>
              <a:off x="8538692" y="-11"/>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19"/>
            <p:cNvSpPr/>
            <p:nvPr/>
          </p:nvSpPr>
          <p:spPr>
            <a:xfrm>
              <a:off x="853869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19"/>
            <p:cNvSpPr/>
            <p:nvPr/>
          </p:nvSpPr>
          <p:spPr>
            <a:xfrm>
              <a:off x="5502772" y="643313"/>
              <a:ext cx="3643776" cy="3860168"/>
            </a:xfrm>
            <a:custGeom>
              <a:avLst/>
              <a:gdLst/>
              <a:ahLst/>
              <a:cxnLst/>
              <a:rect l="l" t="t" r="r" b="b"/>
              <a:pathLst>
                <a:path w="122449" h="120217" extrusionOk="0">
                  <a:moveTo>
                    <a:pt x="1" y="1"/>
                  </a:moveTo>
                  <a:lnTo>
                    <a:pt x="1" y="120216"/>
                  </a:lnTo>
                  <a:lnTo>
                    <a:pt x="122449" y="60109"/>
                  </a:lnTo>
                  <a:lnTo>
                    <a:pt x="1" y="1"/>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19"/>
            <p:cNvSpPr/>
            <p:nvPr/>
          </p:nvSpPr>
          <p:spPr>
            <a:xfrm>
              <a:off x="7324658" y="322534"/>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9999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19"/>
            <p:cNvSpPr/>
            <p:nvPr/>
          </p:nvSpPr>
          <p:spPr>
            <a:xfrm>
              <a:off x="7324658" y="965890"/>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19"/>
            <p:cNvSpPr/>
            <p:nvPr/>
          </p:nvSpPr>
          <p:spPr>
            <a:xfrm>
              <a:off x="6716831" y="322534"/>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19"/>
            <p:cNvSpPr/>
            <p:nvPr/>
          </p:nvSpPr>
          <p:spPr>
            <a:xfrm>
              <a:off x="6716831" y="965890"/>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19"/>
            <p:cNvSpPr/>
            <p:nvPr/>
          </p:nvSpPr>
          <p:spPr>
            <a:xfrm>
              <a:off x="7324658" y="1286669"/>
              <a:ext cx="607886" cy="643388"/>
            </a:xfrm>
            <a:custGeom>
              <a:avLst/>
              <a:gdLst/>
              <a:ahLst/>
              <a:cxnLst/>
              <a:rect l="l" t="t" r="r" b="b"/>
              <a:pathLst>
                <a:path w="20428" h="20037" extrusionOk="0">
                  <a:moveTo>
                    <a:pt x="20427" y="1"/>
                  </a:moveTo>
                  <a:lnTo>
                    <a:pt x="1" y="10047"/>
                  </a:lnTo>
                  <a:lnTo>
                    <a:pt x="20427" y="20037"/>
                  </a:lnTo>
                  <a:lnTo>
                    <a:pt x="20427" y="1"/>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19"/>
            <p:cNvSpPr/>
            <p:nvPr/>
          </p:nvSpPr>
          <p:spPr>
            <a:xfrm>
              <a:off x="7324658" y="-11"/>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0" name="Google Shape;260;p19"/>
          <p:cNvGrpSpPr/>
          <p:nvPr/>
        </p:nvGrpSpPr>
        <p:grpSpPr>
          <a:xfrm>
            <a:off x="-6" y="-11"/>
            <a:ext cx="1821903" cy="1609289"/>
            <a:chOff x="608719" y="-11"/>
            <a:chExt cx="1821903" cy="1609289"/>
          </a:xfrm>
        </p:grpSpPr>
        <p:sp>
          <p:nvSpPr>
            <p:cNvPr id="261" name="Google Shape;261;p19"/>
            <p:cNvSpPr/>
            <p:nvPr/>
          </p:nvSpPr>
          <p:spPr>
            <a:xfrm>
              <a:off x="608719" y="322534"/>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19"/>
            <p:cNvSpPr/>
            <p:nvPr/>
          </p:nvSpPr>
          <p:spPr>
            <a:xfrm>
              <a:off x="608719" y="965890"/>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6666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19"/>
            <p:cNvSpPr/>
            <p:nvPr/>
          </p:nvSpPr>
          <p:spPr>
            <a:xfrm>
              <a:off x="1822766" y="3225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19"/>
            <p:cNvSpPr/>
            <p:nvPr/>
          </p:nvSpPr>
          <p:spPr>
            <a:xfrm>
              <a:off x="1214909"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19"/>
            <p:cNvSpPr/>
            <p:nvPr/>
          </p:nvSpPr>
          <p:spPr>
            <a:xfrm>
              <a:off x="1822766" y="-11"/>
              <a:ext cx="607856" cy="322577"/>
            </a:xfrm>
            <a:custGeom>
              <a:avLst/>
              <a:gdLst/>
              <a:ahLst/>
              <a:cxnLst/>
              <a:rect l="l" t="t" r="r" b="b"/>
              <a:pathLst>
                <a:path w="20427" h="10046" extrusionOk="0">
                  <a:moveTo>
                    <a:pt x="0" y="0"/>
                  </a:moveTo>
                  <a:lnTo>
                    <a:pt x="0" y="10046"/>
                  </a:lnTo>
                  <a:lnTo>
                    <a:pt x="20427" y="0"/>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19"/>
            <p:cNvSpPr/>
            <p:nvPr/>
          </p:nvSpPr>
          <p:spPr>
            <a:xfrm>
              <a:off x="608719" y="643313"/>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19"/>
            <p:cNvSpPr/>
            <p:nvPr/>
          </p:nvSpPr>
          <p:spPr>
            <a:xfrm>
              <a:off x="1214909"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19"/>
            <p:cNvSpPr/>
            <p:nvPr/>
          </p:nvSpPr>
          <p:spPr>
            <a:xfrm>
              <a:off x="608719" y="-11"/>
              <a:ext cx="606220"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19"/>
            <p:cNvSpPr/>
            <p:nvPr/>
          </p:nvSpPr>
          <p:spPr>
            <a:xfrm>
              <a:off x="1214909" y="-11"/>
              <a:ext cx="607886" cy="322577"/>
            </a:xfrm>
            <a:custGeom>
              <a:avLst/>
              <a:gdLst/>
              <a:ahLst/>
              <a:cxnLst/>
              <a:rect l="l" t="t" r="r" b="b"/>
              <a:pathLst>
                <a:path w="20428" h="10046" extrusionOk="0">
                  <a:moveTo>
                    <a:pt x="1"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70" name="Google Shape;270;p19"/>
          <p:cNvSpPr txBox="1">
            <a:spLocks noGrp="1"/>
          </p:cNvSpPr>
          <p:nvPr>
            <p:ph type="title"/>
          </p:nvPr>
        </p:nvSpPr>
        <p:spPr>
          <a:xfrm>
            <a:off x="742725" y="1652750"/>
            <a:ext cx="3892200" cy="513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a:endParaRPr/>
          </a:p>
        </p:txBody>
      </p:sp>
      <p:sp>
        <p:nvSpPr>
          <p:cNvPr id="271" name="Google Shape;271;p19"/>
          <p:cNvSpPr txBox="1">
            <a:spLocks noGrp="1"/>
          </p:cNvSpPr>
          <p:nvPr>
            <p:ph type="body" idx="1"/>
          </p:nvPr>
        </p:nvSpPr>
        <p:spPr>
          <a:xfrm>
            <a:off x="742725" y="2227229"/>
            <a:ext cx="3892200" cy="2232900"/>
          </a:xfrm>
          <a:prstGeom prst="rect">
            <a:avLst/>
          </a:prstGeom>
          <a:noFill/>
          <a:ln>
            <a:noFill/>
          </a:ln>
        </p:spPr>
        <p:txBody>
          <a:bodyPr spcFirstLastPara="1" wrap="square" lIns="91425" tIns="91425" rIns="91425" bIns="91425" anchor="t" anchorCtr="0">
            <a:noAutofit/>
          </a:bodyPr>
          <a:lstStyle>
            <a:lvl1pPr marL="457200" lvl="0" indent="-355600" algn="l">
              <a:lnSpc>
                <a:spcPct val="100000"/>
              </a:lnSpc>
              <a:spcBef>
                <a:spcPts val="600"/>
              </a:spcBef>
              <a:spcAft>
                <a:spcPts val="0"/>
              </a:spcAft>
              <a:buSzPts val="2000"/>
              <a:buChar char="◂"/>
              <a:defRPr sz="2000"/>
            </a:lvl1pPr>
            <a:lvl2pPr marL="914400" lvl="1" indent="-355600" algn="l">
              <a:lnSpc>
                <a:spcPct val="100000"/>
              </a:lnSpc>
              <a:spcBef>
                <a:spcPts val="0"/>
              </a:spcBef>
              <a:spcAft>
                <a:spcPts val="0"/>
              </a:spcAft>
              <a:buSzPts val="2000"/>
              <a:buChar char="◂"/>
              <a:defRPr sz="2000"/>
            </a:lvl2pPr>
            <a:lvl3pPr marL="1371600" lvl="2" indent="-355600" algn="l">
              <a:lnSpc>
                <a:spcPct val="100000"/>
              </a:lnSpc>
              <a:spcBef>
                <a:spcPts val="0"/>
              </a:spcBef>
              <a:spcAft>
                <a:spcPts val="0"/>
              </a:spcAft>
              <a:buSzPts val="2000"/>
              <a:buChar char="◂"/>
              <a:defRPr sz="2000"/>
            </a:lvl3pPr>
            <a:lvl4pPr marL="1828800" lvl="3" indent="-355600" algn="l">
              <a:lnSpc>
                <a:spcPct val="100000"/>
              </a:lnSpc>
              <a:spcBef>
                <a:spcPts val="0"/>
              </a:spcBef>
              <a:spcAft>
                <a:spcPts val="0"/>
              </a:spcAft>
              <a:buSzPts val="2000"/>
              <a:buChar char="◂"/>
              <a:defRPr sz="2000"/>
            </a:lvl4pPr>
            <a:lvl5pPr marL="2286000" lvl="4" indent="-355600" algn="l">
              <a:lnSpc>
                <a:spcPct val="100000"/>
              </a:lnSpc>
              <a:spcBef>
                <a:spcPts val="0"/>
              </a:spcBef>
              <a:spcAft>
                <a:spcPts val="0"/>
              </a:spcAft>
              <a:buSzPts val="2000"/>
              <a:buChar char="○"/>
              <a:defRPr sz="2000"/>
            </a:lvl5pPr>
            <a:lvl6pPr marL="2743200" lvl="5" indent="-355600" algn="l">
              <a:lnSpc>
                <a:spcPct val="100000"/>
              </a:lnSpc>
              <a:spcBef>
                <a:spcPts val="0"/>
              </a:spcBef>
              <a:spcAft>
                <a:spcPts val="0"/>
              </a:spcAft>
              <a:buSzPts val="2000"/>
              <a:buChar char="■"/>
              <a:defRPr sz="2000"/>
            </a:lvl6pPr>
            <a:lvl7pPr marL="3200400" lvl="6" indent="-355600" algn="l">
              <a:lnSpc>
                <a:spcPct val="100000"/>
              </a:lnSpc>
              <a:spcBef>
                <a:spcPts val="0"/>
              </a:spcBef>
              <a:spcAft>
                <a:spcPts val="0"/>
              </a:spcAft>
              <a:buSzPts val="2000"/>
              <a:buChar char="●"/>
              <a:defRPr sz="2000"/>
            </a:lvl7pPr>
            <a:lvl8pPr marL="3657600" lvl="7" indent="-355600" algn="l">
              <a:lnSpc>
                <a:spcPct val="100000"/>
              </a:lnSpc>
              <a:spcBef>
                <a:spcPts val="0"/>
              </a:spcBef>
              <a:spcAft>
                <a:spcPts val="0"/>
              </a:spcAft>
              <a:buSzPts val="2000"/>
              <a:buChar char="○"/>
              <a:defRPr sz="2000"/>
            </a:lvl8pPr>
            <a:lvl9pPr marL="4114800" lvl="8" indent="-355600" algn="l">
              <a:lnSpc>
                <a:spcPct val="100000"/>
              </a:lnSpc>
              <a:spcBef>
                <a:spcPts val="0"/>
              </a:spcBef>
              <a:spcAft>
                <a:spcPts val="0"/>
              </a:spcAft>
              <a:buSzPts val="2000"/>
              <a:buChar char="■"/>
              <a:defRPr sz="2000"/>
            </a:lvl9pPr>
          </a:lstStyle>
          <a:p>
            <a:endParaRPr/>
          </a:p>
        </p:txBody>
      </p:sp>
      <p:sp>
        <p:nvSpPr>
          <p:cNvPr id="272" name="Google Shape;272;p19"/>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
        <p:nvSpPr>
          <p:cNvPr id="273" name="Google Shape;273;p19"/>
          <p:cNvSpPr/>
          <p:nvPr/>
        </p:nvSpPr>
        <p:spPr>
          <a:xfrm>
            <a:off x="8538692" y="4825993"/>
            <a:ext cx="607856" cy="320811"/>
          </a:xfrm>
          <a:custGeom>
            <a:avLst/>
            <a:gdLst/>
            <a:ahLst/>
            <a:cxnLst/>
            <a:rect l="l" t="t" r="r" b="b"/>
            <a:pathLst>
              <a:path w="20427" h="9991" extrusionOk="0">
                <a:moveTo>
                  <a:pt x="0" y="1"/>
                </a:moveTo>
                <a:lnTo>
                  <a:pt x="0" y="9991"/>
                </a:lnTo>
                <a:lnTo>
                  <a:pt x="20427" y="9991"/>
                </a:lnTo>
                <a:lnTo>
                  <a:pt x="0" y="1"/>
                </a:ln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4" name="Google Shape;274;p19"/>
          <p:cNvPicPr preferRelativeResize="0"/>
          <p:nvPr/>
        </p:nvPicPr>
        <p:blipFill rotWithShape="1">
          <a:blip r:embed="rId2">
            <a:alphaModFix/>
          </a:blip>
          <a:srcRect/>
          <a:stretch/>
        </p:blipFill>
        <p:spPr>
          <a:xfrm>
            <a:off x="94200" y="4818263"/>
            <a:ext cx="3279475" cy="2567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5"/>
        <p:cNvGrpSpPr/>
        <p:nvPr/>
      </p:nvGrpSpPr>
      <p:grpSpPr>
        <a:xfrm>
          <a:off x="0" y="0"/>
          <a:ext cx="0" cy="0"/>
          <a:chOff x="0" y="0"/>
          <a:chExt cx="0" cy="0"/>
        </a:xfrm>
      </p:grpSpPr>
      <p:grpSp>
        <p:nvGrpSpPr>
          <p:cNvPr id="276" name="Google Shape;276;p20"/>
          <p:cNvGrpSpPr/>
          <p:nvPr/>
        </p:nvGrpSpPr>
        <p:grpSpPr>
          <a:xfrm>
            <a:off x="0" y="4191440"/>
            <a:ext cx="9143992" cy="965968"/>
            <a:chOff x="0" y="4191440"/>
            <a:chExt cx="9143992" cy="965968"/>
          </a:xfrm>
        </p:grpSpPr>
        <p:sp>
          <p:nvSpPr>
            <p:cNvPr id="277" name="Google Shape;277;p20"/>
            <p:cNvSpPr/>
            <p:nvPr/>
          </p:nvSpPr>
          <p:spPr>
            <a:xfrm rot="10800000" flipH="1">
              <a:off x="6708419" y="419144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78" name="Google Shape;278;p20"/>
            <p:cNvGrpSpPr/>
            <p:nvPr/>
          </p:nvGrpSpPr>
          <p:grpSpPr>
            <a:xfrm rot="10800000" flipH="1">
              <a:off x="0" y="4191452"/>
              <a:ext cx="9143992" cy="965956"/>
              <a:chOff x="900" y="-12"/>
              <a:chExt cx="9143992" cy="965956"/>
            </a:xfrm>
          </p:grpSpPr>
          <p:sp>
            <p:nvSpPr>
              <p:cNvPr id="279" name="Google Shape;279;p20"/>
              <p:cNvSpPr/>
              <p:nvPr/>
            </p:nvSpPr>
            <p:spPr>
              <a:xfrm>
                <a:off x="5488830" y="322543"/>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20"/>
              <p:cNvSpPr/>
              <p:nvPr/>
            </p:nvSpPr>
            <p:spPr>
              <a:xfrm>
                <a:off x="8536629" y="863"/>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20"/>
              <p:cNvSpPr/>
              <p:nvPr/>
            </p:nvSpPr>
            <p:spPr>
              <a:xfrm>
                <a:off x="4878953" y="0"/>
                <a:ext cx="609899" cy="643356"/>
              </a:xfrm>
              <a:custGeom>
                <a:avLst/>
                <a:gdLst/>
                <a:ahLst/>
                <a:cxnLst/>
                <a:rect l="l" t="t" r="r" b="b"/>
                <a:pathLst>
                  <a:path w="20427" h="20036" extrusionOk="0">
                    <a:moveTo>
                      <a:pt x="0" y="0"/>
                    </a:moveTo>
                    <a:lnTo>
                      <a:pt x="0" y="20036"/>
                    </a:lnTo>
                    <a:lnTo>
                      <a:pt x="20427" y="10046"/>
                    </a:lnTo>
                    <a:lnTo>
                      <a:pt x="0" y="0"/>
                    </a:lnTo>
                    <a:close/>
                  </a:path>
                </a:pathLst>
              </a:custGeom>
              <a:solidFill>
                <a:srgbClr val="9999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20"/>
              <p:cNvSpPr/>
              <p:nvPr/>
            </p:nvSpPr>
            <p:spPr>
              <a:xfrm>
                <a:off x="5488830" y="0"/>
                <a:ext cx="608257" cy="322577"/>
              </a:xfrm>
              <a:custGeom>
                <a:avLst/>
                <a:gdLst/>
                <a:ahLst/>
                <a:cxnLst/>
                <a:rect l="l" t="t" r="r" b="b"/>
                <a:pathLst>
                  <a:path w="20372" h="10046" extrusionOk="0">
                    <a:moveTo>
                      <a:pt x="1" y="0"/>
                    </a:moveTo>
                    <a:lnTo>
                      <a:pt x="1" y="10046"/>
                    </a:lnTo>
                    <a:lnTo>
                      <a:pt x="20372"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20"/>
              <p:cNvSpPr/>
              <p:nvPr/>
            </p:nvSpPr>
            <p:spPr>
              <a:xfrm>
                <a:off x="6097065"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20"/>
              <p:cNvSpPr/>
              <p:nvPr/>
            </p:nvSpPr>
            <p:spPr>
              <a:xfrm>
                <a:off x="6706973" y="0"/>
                <a:ext cx="609899" cy="322577"/>
              </a:xfrm>
              <a:custGeom>
                <a:avLst/>
                <a:gdLst/>
                <a:ahLst/>
                <a:cxnLst/>
                <a:rect l="l" t="t" r="r" b="b"/>
                <a:pathLst>
                  <a:path w="20427" h="10046" extrusionOk="0">
                    <a:moveTo>
                      <a:pt x="0" y="0"/>
                    </a:moveTo>
                    <a:lnTo>
                      <a:pt x="0" y="10046"/>
                    </a:lnTo>
                    <a:lnTo>
                      <a:pt x="20427" y="0"/>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20"/>
              <p:cNvSpPr/>
              <p:nvPr/>
            </p:nvSpPr>
            <p:spPr>
              <a:xfrm>
                <a:off x="7316850"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20"/>
              <p:cNvSpPr/>
              <p:nvPr/>
            </p:nvSpPr>
            <p:spPr>
              <a:xfrm>
                <a:off x="4878953" y="32254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20"/>
              <p:cNvSpPr/>
              <p:nvPr/>
            </p:nvSpPr>
            <p:spPr>
              <a:xfrm>
                <a:off x="7926751" y="86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CC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20"/>
              <p:cNvSpPr/>
              <p:nvPr/>
            </p:nvSpPr>
            <p:spPr>
              <a:xfrm>
                <a:off x="8536629" y="321640"/>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20"/>
              <p:cNvSpPr/>
              <p:nvPr/>
            </p:nvSpPr>
            <p:spPr>
              <a:xfrm>
                <a:off x="1219440" y="322556"/>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20"/>
              <p:cNvSpPr/>
              <p:nvPr/>
            </p:nvSpPr>
            <p:spPr>
              <a:xfrm>
                <a:off x="7316037" y="321641"/>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20"/>
              <p:cNvSpPr/>
              <p:nvPr/>
            </p:nvSpPr>
            <p:spPr>
              <a:xfrm>
                <a:off x="4878953" y="0"/>
                <a:ext cx="609899" cy="322577"/>
              </a:xfrm>
              <a:custGeom>
                <a:avLst/>
                <a:gdLst/>
                <a:ahLst/>
                <a:cxnLst/>
                <a:rect l="l" t="t" r="r" b="b"/>
                <a:pathLst>
                  <a:path w="20427" h="10046" extrusionOk="0">
                    <a:moveTo>
                      <a:pt x="0" y="0"/>
                    </a:moveTo>
                    <a:lnTo>
                      <a:pt x="20427" y="10046"/>
                    </a:lnTo>
                    <a:lnTo>
                      <a:pt x="20427" y="0"/>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20"/>
              <p:cNvSpPr/>
              <p:nvPr/>
            </p:nvSpPr>
            <p:spPr>
              <a:xfrm>
                <a:off x="5488830" y="0"/>
                <a:ext cx="608257"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20"/>
              <p:cNvSpPr/>
              <p:nvPr/>
            </p:nvSpPr>
            <p:spPr>
              <a:xfrm>
                <a:off x="6097065" y="0"/>
                <a:ext cx="609929" cy="322577"/>
              </a:xfrm>
              <a:custGeom>
                <a:avLst/>
                <a:gdLst/>
                <a:ahLst/>
                <a:cxnLst/>
                <a:rect l="l" t="t" r="r" b="b"/>
                <a:pathLst>
                  <a:path w="20428" h="10046" extrusionOk="0">
                    <a:moveTo>
                      <a:pt x="1" y="0"/>
                    </a:moveTo>
                    <a:lnTo>
                      <a:pt x="20427" y="10046"/>
                    </a:lnTo>
                    <a:lnTo>
                      <a:pt x="20427" y="0"/>
                    </a:lnTo>
                    <a:close/>
                  </a:path>
                </a:pathLst>
              </a:custGeom>
              <a:solidFill>
                <a:srgbClr val="9999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20"/>
              <p:cNvSpPr/>
              <p:nvPr/>
            </p:nvSpPr>
            <p:spPr>
              <a:xfrm>
                <a:off x="8534993" y="0"/>
                <a:ext cx="609899"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20"/>
              <p:cNvSpPr/>
              <p:nvPr/>
            </p:nvSpPr>
            <p:spPr>
              <a:xfrm>
                <a:off x="7926757" y="0"/>
                <a:ext cx="608257" cy="322577"/>
              </a:xfrm>
              <a:custGeom>
                <a:avLst/>
                <a:gdLst/>
                <a:ahLst/>
                <a:cxnLst/>
                <a:rect l="l" t="t" r="r" b="b"/>
                <a:pathLst>
                  <a:path w="20372" h="10046" extrusionOk="0">
                    <a:moveTo>
                      <a:pt x="0" y="0"/>
                    </a:moveTo>
                    <a:lnTo>
                      <a:pt x="0" y="10046"/>
                    </a:lnTo>
                    <a:lnTo>
                      <a:pt x="20371" y="0"/>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20"/>
              <p:cNvSpPr/>
              <p:nvPr/>
            </p:nvSpPr>
            <p:spPr>
              <a:xfrm>
                <a:off x="7925909" y="321643"/>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p20"/>
              <p:cNvSpPr/>
              <p:nvPr/>
            </p:nvSpPr>
            <p:spPr>
              <a:xfrm>
                <a:off x="3658671" y="863"/>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20"/>
              <p:cNvSpPr/>
              <p:nvPr/>
            </p:nvSpPr>
            <p:spPr>
              <a:xfrm>
                <a:off x="4266922" y="321642"/>
                <a:ext cx="609929" cy="643388"/>
              </a:xfrm>
              <a:custGeom>
                <a:avLst/>
                <a:gdLst/>
                <a:ahLst/>
                <a:cxnLst/>
                <a:rect l="l" t="t" r="r" b="b"/>
                <a:pathLst>
                  <a:path w="20428" h="20037" extrusionOk="0">
                    <a:moveTo>
                      <a:pt x="1" y="1"/>
                    </a:moveTo>
                    <a:lnTo>
                      <a:pt x="1" y="20037"/>
                    </a:lnTo>
                    <a:lnTo>
                      <a:pt x="20427" y="10047"/>
                    </a:lnTo>
                    <a:lnTo>
                      <a:pt x="1" y="1"/>
                    </a:lnTo>
                    <a:close/>
                  </a:path>
                </a:pathLst>
              </a:custGeom>
              <a:solidFill>
                <a:srgbClr val="CC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20"/>
              <p:cNvSpPr/>
              <p:nvPr/>
            </p:nvSpPr>
            <p:spPr>
              <a:xfrm>
                <a:off x="900" y="0"/>
                <a:ext cx="609899" cy="643356"/>
              </a:xfrm>
              <a:custGeom>
                <a:avLst/>
                <a:gdLst/>
                <a:ahLst/>
                <a:cxnLst/>
                <a:rect l="l" t="t" r="r" b="b"/>
                <a:pathLst>
                  <a:path w="20427" h="20036" extrusionOk="0">
                    <a:moveTo>
                      <a:pt x="0" y="0"/>
                    </a:moveTo>
                    <a:lnTo>
                      <a:pt x="0" y="20036"/>
                    </a:lnTo>
                    <a:lnTo>
                      <a:pt x="20427"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20"/>
              <p:cNvSpPr/>
              <p:nvPr/>
            </p:nvSpPr>
            <p:spPr>
              <a:xfrm>
                <a:off x="610793" y="0"/>
                <a:ext cx="608257" cy="322577"/>
              </a:xfrm>
              <a:custGeom>
                <a:avLst/>
                <a:gdLst/>
                <a:ahLst/>
                <a:cxnLst/>
                <a:rect l="l" t="t" r="r" b="b"/>
                <a:pathLst>
                  <a:path w="20372" h="10046" extrusionOk="0">
                    <a:moveTo>
                      <a:pt x="1" y="0"/>
                    </a:moveTo>
                    <a:lnTo>
                      <a:pt x="1" y="10046"/>
                    </a:lnTo>
                    <a:lnTo>
                      <a:pt x="20372" y="0"/>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20"/>
              <p:cNvSpPr/>
              <p:nvPr/>
            </p:nvSpPr>
            <p:spPr>
              <a:xfrm>
                <a:off x="1219044"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20"/>
              <p:cNvSpPr/>
              <p:nvPr/>
            </p:nvSpPr>
            <p:spPr>
              <a:xfrm>
                <a:off x="1828968" y="0"/>
                <a:ext cx="609899" cy="322577"/>
              </a:xfrm>
              <a:custGeom>
                <a:avLst/>
                <a:gdLst/>
                <a:ahLst/>
                <a:cxnLst/>
                <a:rect l="l" t="t" r="r" b="b"/>
                <a:pathLst>
                  <a:path w="20427" h="10046" extrusionOk="0">
                    <a:moveTo>
                      <a:pt x="0" y="0"/>
                    </a:moveTo>
                    <a:lnTo>
                      <a:pt x="0" y="10046"/>
                    </a:lnTo>
                    <a:lnTo>
                      <a:pt x="20427" y="0"/>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20"/>
              <p:cNvSpPr/>
              <p:nvPr/>
            </p:nvSpPr>
            <p:spPr>
              <a:xfrm>
                <a:off x="2438036" y="-12"/>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20"/>
              <p:cNvSpPr/>
              <p:nvPr/>
            </p:nvSpPr>
            <p:spPr>
              <a:xfrm>
                <a:off x="900" y="322545"/>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20"/>
              <p:cNvSpPr/>
              <p:nvPr/>
            </p:nvSpPr>
            <p:spPr>
              <a:xfrm>
                <a:off x="3048778" y="86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20"/>
              <p:cNvSpPr/>
              <p:nvPr/>
            </p:nvSpPr>
            <p:spPr>
              <a:xfrm>
                <a:off x="4266922" y="863"/>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20"/>
              <p:cNvSpPr/>
              <p:nvPr/>
            </p:nvSpPr>
            <p:spPr>
              <a:xfrm>
                <a:off x="900" y="0"/>
                <a:ext cx="609899" cy="322577"/>
              </a:xfrm>
              <a:custGeom>
                <a:avLst/>
                <a:gdLst/>
                <a:ahLst/>
                <a:cxnLst/>
                <a:rect l="l" t="t" r="r" b="b"/>
                <a:pathLst>
                  <a:path w="20427" h="10046" extrusionOk="0">
                    <a:moveTo>
                      <a:pt x="0" y="0"/>
                    </a:moveTo>
                    <a:lnTo>
                      <a:pt x="20427" y="10046"/>
                    </a:lnTo>
                    <a:lnTo>
                      <a:pt x="20427" y="0"/>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20"/>
              <p:cNvSpPr/>
              <p:nvPr/>
            </p:nvSpPr>
            <p:spPr>
              <a:xfrm>
                <a:off x="610793" y="0"/>
                <a:ext cx="608257"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20"/>
              <p:cNvSpPr/>
              <p:nvPr/>
            </p:nvSpPr>
            <p:spPr>
              <a:xfrm>
                <a:off x="1219044" y="0"/>
                <a:ext cx="609929" cy="322577"/>
              </a:xfrm>
              <a:custGeom>
                <a:avLst/>
                <a:gdLst/>
                <a:ahLst/>
                <a:cxnLst/>
                <a:rect l="l" t="t" r="r" b="b"/>
                <a:pathLst>
                  <a:path w="20428" h="10046" extrusionOk="0">
                    <a:moveTo>
                      <a:pt x="1" y="0"/>
                    </a:moveTo>
                    <a:lnTo>
                      <a:pt x="20427" y="10046"/>
                    </a:lnTo>
                    <a:lnTo>
                      <a:pt x="20427"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20"/>
              <p:cNvSpPr/>
              <p:nvPr/>
            </p:nvSpPr>
            <p:spPr>
              <a:xfrm>
                <a:off x="4266958" y="0"/>
                <a:ext cx="609899" cy="322577"/>
              </a:xfrm>
              <a:custGeom>
                <a:avLst/>
                <a:gdLst/>
                <a:ahLst/>
                <a:cxnLst/>
                <a:rect l="l" t="t" r="r" b="b"/>
                <a:pathLst>
                  <a:path w="20427" h="10046" extrusionOk="0">
                    <a:moveTo>
                      <a:pt x="0" y="0"/>
                    </a:moveTo>
                    <a:lnTo>
                      <a:pt x="0" y="10046"/>
                    </a:lnTo>
                    <a:lnTo>
                      <a:pt x="20427"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20"/>
              <p:cNvSpPr/>
              <p:nvPr/>
            </p:nvSpPr>
            <p:spPr>
              <a:xfrm>
                <a:off x="3657035" y="0"/>
                <a:ext cx="609899" cy="322577"/>
              </a:xfrm>
              <a:custGeom>
                <a:avLst/>
                <a:gdLst/>
                <a:ahLst/>
                <a:cxnLst/>
                <a:rect l="l" t="t" r="r" b="b"/>
                <a:pathLst>
                  <a:path w="20427" h="10046" extrusionOk="0">
                    <a:moveTo>
                      <a:pt x="0" y="0"/>
                    </a:moveTo>
                    <a:lnTo>
                      <a:pt x="20427" y="10046"/>
                    </a:lnTo>
                    <a:lnTo>
                      <a:pt x="20427" y="0"/>
                    </a:lnTo>
                    <a:close/>
                  </a:path>
                </a:pathLst>
              </a:custGeom>
              <a:solidFill>
                <a:srgbClr val="CC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20"/>
              <p:cNvSpPr/>
              <p:nvPr/>
            </p:nvSpPr>
            <p:spPr>
              <a:xfrm>
                <a:off x="3048784" y="0"/>
                <a:ext cx="608257" cy="322577"/>
              </a:xfrm>
              <a:custGeom>
                <a:avLst/>
                <a:gdLst/>
                <a:ahLst/>
                <a:cxnLst/>
                <a:rect l="l" t="t" r="r" b="b"/>
                <a:pathLst>
                  <a:path w="20372" h="10046" extrusionOk="0">
                    <a:moveTo>
                      <a:pt x="0" y="0"/>
                    </a:moveTo>
                    <a:lnTo>
                      <a:pt x="0" y="10046"/>
                    </a:lnTo>
                    <a:lnTo>
                      <a:pt x="20371" y="0"/>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20"/>
              <p:cNvSpPr/>
              <p:nvPr/>
            </p:nvSpPr>
            <p:spPr>
              <a:xfrm>
                <a:off x="2438036" y="0"/>
                <a:ext cx="609929" cy="322577"/>
              </a:xfrm>
              <a:custGeom>
                <a:avLst/>
                <a:gdLst/>
                <a:ahLst/>
                <a:cxnLst/>
                <a:rect l="l" t="t" r="r" b="b"/>
                <a:pathLst>
                  <a:path w="20428" h="10046" extrusionOk="0">
                    <a:moveTo>
                      <a:pt x="1" y="0"/>
                    </a:moveTo>
                    <a:lnTo>
                      <a:pt x="20427" y="10046"/>
                    </a:lnTo>
                    <a:lnTo>
                      <a:pt x="20427" y="0"/>
                    </a:lnTo>
                    <a:close/>
                  </a:path>
                </a:pathLst>
              </a:custGeom>
              <a:solidFill>
                <a:srgbClr val="A61C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20"/>
              <p:cNvSpPr/>
              <p:nvPr/>
            </p:nvSpPr>
            <p:spPr>
              <a:xfrm>
                <a:off x="3047936" y="321645"/>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20"/>
              <p:cNvSpPr/>
              <p:nvPr/>
            </p:nvSpPr>
            <p:spPr>
              <a:xfrm flipH="1">
                <a:off x="1828524" y="3086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316" name="Google Shape;316;p20"/>
          <p:cNvSpPr txBox="1">
            <a:spLocks noGrp="1"/>
          </p:cNvSpPr>
          <p:nvPr>
            <p:ph type="title"/>
          </p:nvPr>
        </p:nvSpPr>
        <p:spPr>
          <a:xfrm>
            <a:off x="0" y="0"/>
            <a:ext cx="9144000" cy="696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
        <p:nvSpPr>
          <p:cNvPr id="317" name="Google Shape;317;p20"/>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bottom pattern">
  <p:cSld name="TITLE_ONLY_1">
    <p:spTree>
      <p:nvGrpSpPr>
        <p:cNvPr id="1" name="Shape 318"/>
        <p:cNvGrpSpPr/>
        <p:nvPr/>
      </p:nvGrpSpPr>
      <p:grpSpPr>
        <a:xfrm>
          <a:off x="0" y="0"/>
          <a:ext cx="0" cy="0"/>
          <a:chOff x="0" y="0"/>
          <a:chExt cx="0" cy="0"/>
        </a:xfrm>
      </p:grpSpPr>
      <p:grpSp>
        <p:nvGrpSpPr>
          <p:cNvPr id="319" name="Google Shape;319;p21"/>
          <p:cNvGrpSpPr/>
          <p:nvPr/>
        </p:nvGrpSpPr>
        <p:grpSpPr>
          <a:xfrm>
            <a:off x="0" y="4191440"/>
            <a:ext cx="9143992" cy="965968"/>
            <a:chOff x="0" y="4191440"/>
            <a:chExt cx="9143992" cy="965968"/>
          </a:xfrm>
        </p:grpSpPr>
        <p:sp>
          <p:nvSpPr>
            <p:cNvPr id="320" name="Google Shape;320;p21"/>
            <p:cNvSpPr/>
            <p:nvPr/>
          </p:nvSpPr>
          <p:spPr>
            <a:xfrm rot="10800000" flipH="1">
              <a:off x="6708419" y="419144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21" name="Google Shape;321;p21"/>
            <p:cNvGrpSpPr/>
            <p:nvPr/>
          </p:nvGrpSpPr>
          <p:grpSpPr>
            <a:xfrm rot="10800000" flipH="1">
              <a:off x="0" y="4191452"/>
              <a:ext cx="9143992" cy="965956"/>
              <a:chOff x="900" y="-12"/>
              <a:chExt cx="9143992" cy="965956"/>
            </a:xfrm>
          </p:grpSpPr>
          <p:sp>
            <p:nvSpPr>
              <p:cNvPr id="322" name="Google Shape;322;p21"/>
              <p:cNvSpPr/>
              <p:nvPr/>
            </p:nvSpPr>
            <p:spPr>
              <a:xfrm>
                <a:off x="5488830" y="322543"/>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21"/>
              <p:cNvSpPr/>
              <p:nvPr/>
            </p:nvSpPr>
            <p:spPr>
              <a:xfrm>
                <a:off x="8536629" y="863"/>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21"/>
              <p:cNvSpPr/>
              <p:nvPr/>
            </p:nvSpPr>
            <p:spPr>
              <a:xfrm>
                <a:off x="4878953" y="0"/>
                <a:ext cx="609899" cy="643356"/>
              </a:xfrm>
              <a:custGeom>
                <a:avLst/>
                <a:gdLst/>
                <a:ahLst/>
                <a:cxnLst/>
                <a:rect l="l" t="t" r="r" b="b"/>
                <a:pathLst>
                  <a:path w="20427" h="20036" extrusionOk="0">
                    <a:moveTo>
                      <a:pt x="0" y="0"/>
                    </a:moveTo>
                    <a:lnTo>
                      <a:pt x="0" y="20036"/>
                    </a:lnTo>
                    <a:lnTo>
                      <a:pt x="20427" y="10046"/>
                    </a:lnTo>
                    <a:lnTo>
                      <a:pt x="0" y="0"/>
                    </a:lnTo>
                    <a:close/>
                  </a:path>
                </a:pathLst>
              </a:custGeom>
              <a:solidFill>
                <a:srgbClr val="9999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21"/>
              <p:cNvSpPr/>
              <p:nvPr/>
            </p:nvSpPr>
            <p:spPr>
              <a:xfrm>
                <a:off x="5488830" y="0"/>
                <a:ext cx="608257" cy="322577"/>
              </a:xfrm>
              <a:custGeom>
                <a:avLst/>
                <a:gdLst/>
                <a:ahLst/>
                <a:cxnLst/>
                <a:rect l="l" t="t" r="r" b="b"/>
                <a:pathLst>
                  <a:path w="20372" h="10046" extrusionOk="0">
                    <a:moveTo>
                      <a:pt x="1" y="0"/>
                    </a:moveTo>
                    <a:lnTo>
                      <a:pt x="1" y="10046"/>
                    </a:lnTo>
                    <a:lnTo>
                      <a:pt x="20372"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21"/>
              <p:cNvSpPr/>
              <p:nvPr/>
            </p:nvSpPr>
            <p:spPr>
              <a:xfrm>
                <a:off x="6097065"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21"/>
              <p:cNvSpPr/>
              <p:nvPr/>
            </p:nvSpPr>
            <p:spPr>
              <a:xfrm>
                <a:off x="6706973" y="0"/>
                <a:ext cx="609899" cy="322577"/>
              </a:xfrm>
              <a:custGeom>
                <a:avLst/>
                <a:gdLst/>
                <a:ahLst/>
                <a:cxnLst/>
                <a:rect l="l" t="t" r="r" b="b"/>
                <a:pathLst>
                  <a:path w="20427" h="10046" extrusionOk="0">
                    <a:moveTo>
                      <a:pt x="0" y="0"/>
                    </a:moveTo>
                    <a:lnTo>
                      <a:pt x="0" y="10046"/>
                    </a:lnTo>
                    <a:lnTo>
                      <a:pt x="20427" y="0"/>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21"/>
              <p:cNvSpPr/>
              <p:nvPr/>
            </p:nvSpPr>
            <p:spPr>
              <a:xfrm>
                <a:off x="7316850"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21"/>
              <p:cNvSpPr/>
              <p:nvPr/>
            </p:nvSpPr>
            <p:spPr>
              <a:xfrm>
                <a:off x="4878953" y="32254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21"/>
              <p:cNvSpPr/>
              <p:nvPr/>
            </p:nvSpPr>
            <p:spPr>
              <a:xfrm>
                <a:off x="7926751" y="86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CC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21"/>
              <p:cNvSpPr/>
              <p:nvPr/>
            </p:nvSpPr>
            <p:spPr>
              <a:xfrm>
                <a:off x="8536629" y="321640"/>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21"/>
              <p:cNvSpPr/>
              <p:nvPr/>
            </p:nvSpPr>
            <p:spPr>
              <a:xfrm>
                <a:off x="1219440" y="322556"/>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21"/>
              <p:cNvSpPr/>
              <p:nvPr/>
            </p:nvSpPr>
            <p:spPr>
              <a:xfrm>
                <a:off x="7316037" y="321641"/>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21"/>
              <p:cNvSpPr/>
              <p:nvPr/>
            </p:nvSpPr>
            <p:spPr>
              <a:xfrm>
                <a:off x="4878953" y="0"/>
                <a:ext cx="609899" cy="322577"/>
              </a:xfrm>
              <a:custGeom>
                <a:avLst/>
                <a:gdLst/>
                <a:ahLst/>
                <a:cxnLst/>
                <a:rect l="l" t="t" r="r" b="b"/>
                <a:pathLst>
                  <a:path w="20427" h="10046" extrusionOk="0">
                    <a:moveTo>
                      <a:pt x="0" y="0"/>
                    </a:moveTo>
                    <a:lnTo>
                      <a:pt x="20427" y="10046"/>
                    </a:lnTo>
                    <a:lnTo>
                      <a:pt x="20427" y="0"/>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21"/>
              <p:cNvSpPr/>
              <p:nvPr/>
            </p:nvSpPr>
            <p:spPr>
              <a:xfrm>
                <a:off x="5488830" y="0"/>
                <a:ext cx="608257"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21"/>
              <p:cNvSpPr/>
              <p:nvPr/>
            </p:nvSpPr>
            <p:spPr>
              <a:xfrm>
                <a:off x="6097065" y="0"/>
                <a:ext cx="609929" cy="322577"/>
              </a:xfrm>
              <a:custGeom>
                <a:avLst/>
                <a:gdLst/>
                <a:ahLst/>
                <a:cxnLst/>
                <a:rect l="l" t="t" r="r" b="b"/>
                <a:pathLst>
                  <a:path w="20428" h="10046" extrusionOk="0">
                    <a:moveTo>
                      <a:pt x="1" y="0"/>
                    </a:moveTo>
                    <a:lnTo>
                      <a:pt x="20427" y="10046"/>
                    </a:lnTo>
                    <a:lnTo>
                      <a:pt x="20427" y="0"/>
                    </a:lnTo>
                    <a:close/>
                  </a:path>
                </a:pathLst>
              </a:custGeom>
              <a:solidFill>
                <a:srgbClr val="9999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21"/>
              <p:cNvSpPr/>
              <p:nvPr/>
            </p:nvSpPr>
            <p:spPr>
              <a:xfrm>
                <a:off x="8534993" y="0"/>
                <a:ext cx="609899"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21"/>
              <p:cNvSpPr/>
              <p:nvPr/>
            </p:nvSpPr>
            <p:spPr>
              <a:xfrm>
                <a:off x="7926757" y="0"/>
                <a:ext cx="608257" cy="322577"/>
              </a:xfrm>
              <a:custGeom>
                <a:avLst/>
                <a:gdLst/>
                <a:ahLst/>
                <a:cxnLst/>
                <a:rect l="l" t="t" r="r" b="b"/>
                <a:pathLst>
                  <a:path w="20372" h="10046" extrusionOk="0">
                    <a:moveTo>
                      <a:pt x="0" y="0"/>
                    </a:moveTo>
                    <a:lnTo>
                      <a:pt x="0" y="10046"/>
                    </a:lnTo>
                    <a:lnTo>
                      <a:pt x="20371" y="0"/>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21"/>
              <p:cNvSpPr/>
              <p:nvPr/>
            </p:nvSpPr>
            <p:spPr>
              <a:xfrm>
                <a:off x="7925909" y="321643"/>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21"/>
              <p:cNvSpPr/>
              <p:nvPr/>
            </p:nvSpPr>
            <p:spPr>
              <a:xfrm>
                <a:off x="3658671" y="863"/>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21"/>
              <p:cNvSpPr/>
              <p:nvPr/>
            </p:nvSpPr>
            <p:spPr>
              <a:xfrm>
                <a:off x="4266922" y="321642"/>
                <a:ext cx="609929" cy="643388"/>
              </a:xfrm>
              <a:custGeom>
                <a:avLst/>
                <a:gdLst/>
                <a:ahLst/>
                <a:cxnLst/>
                <a:rect l="l" t="t" r="r" b="b"/>
                <a:pathLst>
                  <a:path w="20428" h="20037" extrusionOk="0">
                    <a:moveTo>
                      <a:pt x="1" y="1"/>
                    </a:moveTo>
                    <a:lnTo>
                      <a:pt x="1" y="20037"/>
                    </a:lnTo>
                    <a:lnTo>
                      <a:pt x="20427" y="10047"/>
                    </a:lnTo>
                    <a:lnTo>
                      <a:pt x="1" y="1"/>
                    </a:lnTo>
                    <a:close/>
                  </a:path>
                </a:pathLst>
              </a:custGeom>
              <a:solidFill>
                <a:srgbClr val="CC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21"/>
              <p:cNvSpPr/>
              <p:nvPr/>
            </p:nvSpPr>
            <p:spPr>
              <a:xfrm>
                <a:off x="900" y="0"/>
                <a:ext cx="609899" cy="643356"/>
              </a:xfrm>
              <a:custGeom>
                <a:avLst/>
                <a:gdLst/>
                <a:ahLst/>
                <a:cxnLst/>
                <a:rect l="l" t="t" r="r" b="b"/>
                <a:pathLst>
                  <a:path w="20427" h="20036" extrusionOk="0">
                    <a:moveTo>
                      <a:pt x="0" y="0"/>
                    </a:moveTo>
                    <a:lnTo>
                      <a:pt x="0" y="20036"/>
                    </a:lnTo>
                    <a:lnTo>
                      <a:pt x="20427"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21"/>
              <p:cNvSpPr/>
              <p:nvPr/>
            </p:nvSpPr>
            <p:spPr>
              <a:xfrm>
                <a:off x="610793" y="0"/>
                <a:ext cx="608257" cy="322577"/>
              </a:xfrm>
              <a:custGeom>
                <a:avLst/>
                <a:gdLst/>
                <a:ahLst/>
                <a:cxnLst/>
                <a:rect l="l" t="t" r="r" b="b"/>
                <a:pathLst>
                  <a:path w="20372" h="10046" extrusionOk="0">
                    <a:moveTo>
                      <a:pt x="1" y="0"/>
                    </a:moveTo>
                    <a:lnTo>
                      <a:pt x="1" y="10046"/>
                    </a:lnTo>
                    <a:lnTo>
                      <a:pt x="20372" y="0"/>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21"/>
              <p:cNvSpPr/>
              <p:nvPr/>
            </p:nvSpPr>
            <p:spPr>
              <a:xfrm>
                <a:off x="1219044"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21"/>
              <p:cNvSpPr/>
              <p:nvPr/>
            </p:nvSpPr>
            <p:spPr>
              <a:xfrm>
                <a:off x="1828968" y="0"/>
                <a:ext cx="609899" cy="322577"/>
              </a:xfrm>
              <a:custGeom>
                <a:avLst/>
                <a:gdLst/>
                <a:ahLst/>
                <a:cxnLst/>
                <a:rect l="l" t="t" r="r" b="b"/>
                <a:pathLst>
                  <a:path w="20427" h="10046" extrusionOk="0">
                    <a:moveTo>
                      <a:pt x="0" y="0"/>
                    </a:moveTo>
                    <a:lnTo>
                      <a:pt x="0" y="10046"/>
                    </a:lnTo>
                    <a:lnTo>
                      <a:pt x="20427" y="0"/>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21"/>
              <p:cNvSpPr/>
              <p:nvPr/>
            </p:nvSpPr>
            <p:spPr>
              <a:xfrm>
                <a:off x="2438036" y="-12"/>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21"/>
              <p:cNvSpPr/>
              <p:nvPr/>
            </p:nvSpPr>
            <p:spPr>
              <a:xfrm>
                <a:off x="900" y="322545"/>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21"/>
              <p:cNvSpPr/>
              <p:nvPr/>
            </p:nvSpPr>
            <p:spPr>
              <a:xfrm>
                <a:off x="3048778" y="86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21"/>
              <p:cNvSpPr/>
              <p:nvPr/>
            </p:nvSpPr>
            <p:spPr>
              <a:xfrm>
                <a:off x="4266922" y="863"/>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21"/>
              <p:cNvSpPr/>
              <p:nvPr/>
            </p:nvSpPr>
            <p:spPr>
              <a:xfrm>
                <a:off x="900" y="0"/>
                <a:ext cx="609899" cy="322577"/>
              </a:xfrm>
              <a:custGeom>
                <a:avLst/>
                <a:gdLst/>
                <a:ahLst/>
                <a:cxnLst/>
                <a:rect l="l" t="t" r="r" b="b"/>
                <a:pathLst>
                  <a:path w="20427" h="10046" extrusionOk="0">
                    <a:moveTo>
                      <a:pt x="0" y="0"/>
                    </a:moveTo>
                    <a:lnTo>
                      <a:pt x="20427" y="10046"/>
                    </a:lnTo>
                    <a:lnTo>
                      <a:pt x="20427" y="0"/>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21"/>
              <p:cNvSpPr/>
              <p:nvPr/>
            </p:nvSpPr>
            <p:spPr>
              <a:xfrm>
                <a:off x="610793" y="0"/>
                <a:ext cx="608257"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21"/>
              <p:cNvSpPr/>
              <p:nvPr/>
            </p:nvSpPr>
            <p:spPr>
              <a:xfrm>
                <a:off x="1219044" y="0"/>
                <a:ext cx="609929" cy="322577"/>
              </a:xfrm>
              <a:custGeom>
                <a:avLst/>
                <a:gdLst/>
                <a:ahLst/>
                <a:cxnLst/>
                <a:rect l="l" t="t" r="r" b="b"/>
                <a:pathLst>
                  <a:path w="20428" h="10046" extrusionOk="0">
                    <a:moveTo>
                      <a:pt x="1" y="0"/>
                    </a:moveTo>
                    <a:lnTo>
                      <a:pt x="20427" y="10046"/>
                    </a:lnTo>
                    <a:lnTo>
                      <a:pt x="20427"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21"/>
              <p:cNvSpPr/>
              <p:nvPr/>
            </p:nvSpPr>
            <p:spPr>
              <a:xfrm>
                <a:off x="4266958" y="0"/>
                <a:ext cx="609899" cy="322577"/>
              </a:xfrm>
              <a:custGeom>
                <a:avLst/>
                <a:gdLst/>
                <a:ahLst/>
                <a:cxnLst/>
                <a:rect l="l" t="t" r="r" b="b"/>
                <a:pathLst>
                  <a:path w="20427" h="10046" extrusionOk="0">
                    <a:moveTo>
                      <a:pt x="0" y="0"/>
                    </a:moveTo>
                    <a:lnTo>
                      <a:pt x="0" y="10046"/>
                    </a:lnTo>
                    <a:lnTo>
                      <a:pt x="20427"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21"/>
              <p:cNvSpPr/>
              <p:nvPr/>
            </p:nvSpPr>
            <p:spPr>
              <a:xfrm>
                <a:off x="3657035" y="0"/>
                <a:ext cx="609899" cy="322577"/>
              </a:xfrm>
              <a:custGeom>
                <a:avLst/>
                <a:gdLst/>
                <a:ahLst/>
                <a:cxnLst/>
                <a:rect l="l" t="t" r="r" b="b"/>
                <a:pathLst>
                  <a:path w="20427" h="10046" extrusionOk="0">
                    <a:moveTo>
                      <a:pt x="0" y="0"/>
                    </a:moveTo>
                    <a:lnTo>
                      <a:pt x="20427" y="10046"/>
                    </a:lnTo>
                    <a:lnTo>
                      <a:pt x="20427" y="0"/>
                    </a:lnTo>
                    <a:close/>
                  </a:path>
                </a:pathLst>
              </a:custGeom>
              <a:solidFill>
                <a:srgbClr val="CC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21"/>
              <p:cNvSpPr/>
              <p:nvPr/>
            </p:nvSpPr>
            <p:spPr>
              <a:xfrm>
                <a:off x="3048784" y="0"/>
                <a:ext cx="608257" cy="322577"/>
              </a:xfrm>
              <a:custGeom>
                <a:avLst/>
                <a:gdLst/>
                <a:ahLst/>
                <a:cxnLst/>
                <a:rect l="l" t="t" r="r" b="b"/>
                <a:pathLst>
                  <a:path w="20372" h="10046" extrusionOk="0">
                    <a:moveTo>
                      <a:pt x="0" y="0"/>
                    </a:moveTo>
                    <a:lnTo>
                      <a:pt x="0" y="10046"/>
                    </a:lnTo>
                    <a:lnTo>
                      <a:pt x="20371" y="0"/>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21"/>
              <p:cNvSpPr/>
              <p:nvPr/>
            </p:nvSpPr>
            <p:spPr>
              <a:xfrm>
                <a:off x="2438036" y="0"/>
                <a:ext cx="609929" cy="322577"/>
              </a:xfrm>
              <a:custGeom>
                <a:avLst/>
                <a:gdLst/>
                <a:ahLst/>
                <a:cxnLst/>
                <a:rect l="l" t="t" r="r" b="b"/>
                <a:pathLst>
                  <a:path w="20428" h="10046" extrusionOk="0">
                    <a:moveTo>
                      <a:pt x="1" y="0"/>
                    </a:moveTo>
                    <a:lnTo>
                      <a:pt x="20427" y="10046"/>
                    </a:lnTo>
                    <a:lnTo>
                      <a:pt x="20427" y="0"/>
                    </a:lnTo>
                    <a:close/>
                  </a:path>
                </a:pathLst>
              </a:custGeom>
              <a:solidFill>
                <a:srgbClr val="A61C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21"/>
              <p:cNvSpPr/>
              <p:nvPr/>
            </p:nvSpPr>
            <p:spPr>
              <a:xfrm>
                <a:off x="3047936" y="321645"/>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Google Shape;358;p21"/>
              <p:cNvSpPr/>
              <p:nvPr/>
            </p:nvSpPr>
            <p:spPr>
              <a:xfrm flipH="1">
                <a:off x="1828524" y="3086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359" name="Google Shape;359;p2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60"/>
        <p:cNvGrpSpPr/>
        <p:nvPr/>
      </p:nvGrpSpPr>
      <p:grpSpPr>
        <a:xfrm>
          <a:off x="0" y="0"/>
          <a:ext cx="0" cy="0"/>
          <a:chOff x="0" y="0"/>
          <a:chExt cx="0" cy="0"/>
        </a:xfrm>
      </p:grpSpPr>
      <p:grpSp>
        <p:nvGrpSpPr>
          <p:cNvPr id="361" name="Google Shape;361;p22"/>
          <p:cNvGrpSpPr/>
          <p:nvPr/>
        </p:nvGrpSpPr>
        <p:grpSpPr>
          <a:xfrm>
            <a:off x="4283712" y="3856709"/>
            <a:ext cx="4860277" cy="1286730"/>
            <a:chOff x="4283712" y="3856784"/>
            <a:chExt cx="4860277" cy="1286730"/>
          </a:xfrm>
        </p:grpSpPr>
        <p:sp>
          <p:nvSpPr>
            <p:cNvPr id="362" name="Google Shape;362;p22"/>
            <p:cNvSpPr/>
            <p:nvPr/>
          </p:nvSpPr>
          <p:spPr>
            <a:xfrm rot="10800000">
              <a:off x="8536133" y="3856784"/>
              <a:ext cx="607856" cy="643388"/>
            </a:xfrm>
            <a:custGeom>
              <a:avLst/>
              <a:gdLst/>
              <a:ahLst/>
              <a:cxnLst/>
              <a:rect l="l" t="t" r="r" b="b"/>
              <a:pathLst>
                <a:path w="20427" h="20037" extrusionOk="0">
                  <a:moveTo>
                    <a:pt x="0" y="1"/>
                  </a:moveTo>
                  <a:lnTo>
                    <a:pt x="0" y="20037"/>
                  </a:lnTo>
                  <a:lnTo>
                    <a:pt x="20427" y="10047"/>
                  </a:lnTo>
                  <a:lnTo>
                    <a:pt x="0" y="1"/>
                  </a:lnTo>
                  <a:close/>
                </a:path>
              </a:pathLst>
            </a:custGeom>
            <a:solidFill>
              <a:srgbClr val="9999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22"/>
            <p:cNvSpPr/>
            <p:nvPr/>
          </p:nvSpPr>
          <p:spPr>
            <a:xfrm rot="10800000">
              <a:off x="7929943" y="4177563"/>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22"/>
            <p:cNvSpPr/>
            <p:nvPr/>
          </p:nvSpPr>
          <p:spPr>
            <a:xfrm rot="10800000">
              <a:off x="4892393" y="4499245"/>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9999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22"/>
            <p:cNvSpPr/>
            <p:nvPr/>
          </p:nvSpPr>
          <p:spPr>
            <a:xfrm rot="10800000">
              <a:off x="8536133" y="4500140"/>
              <a:ext cx="607856" cy="643356"/>
            </a:xfrm>
            <a:custGeom>
              <a:avLst/>
              <a:gdLst/>
              <a:ahLst/>
              <a:cxnLst/>
              <a:rect l="l" t="t" r="r" b="b"/>
              <a:pathLst>
                <a:path w="20427" h="20036" extrusionOk="0">
                  <a:moveTo>
                    <a:pt x="0" y="0"/>
                  </a:moveTo>
                  <a:lnTo>
                    <a:pt x="0" y="20036"/>
                  </a:lnTo>
                  <a:lnTo>
                    <a:pt x="20427" y="10046"/>
                  </a:lnTo>
                  <a:lnTo>
                    <a:pt x="0"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22"/>
            <p:cNvSpPr/>
            <p:nvPr/>
          </p:nvSpPr>
          <p:spPr>
            <a:xfrm rot="10800000">
              <a:off x="7929943" y="4820919"/>
              <a:ext cx="606220" cy="322577"/>
            </a:xfrm>
            <a:custGeom>
              <a:avLst/>
              <a:gdLst/>
              <a:ahLst/>
              <a:cxnLst/>
              <a:rect l="l" t="t" r="r" b="b"/>
              <a:pathLst>
                <a:path w="20372" h="10046" extrusionOk="0">
                  <a:moveTo>
                    <a:pt x="1" y="0"/>
                  </a:moveTo>
                  <a:lnTo>
                    <a:pt x="1" y="10046"/>
                  </a:lnTo>
                  <a:lnTo>
                    <a:pt x="20372" y="0"/>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22"/>
            <p:cNvSpPr/>
            <p:nvPr/>
          </p:nvSpPr>
          <p:spPr>
            <a:xfrm rot="10800000">
              <a:off x="7322087" y="4500140"/>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22"/>
            <p:cNvSpPr/>
            <p:nvPr/>
          </p:nvSpPr>
          <p:spPr>
            <a:xfrm rot="10800000">
              <a:off x="6714260" y="4820919"/>
              <a:ext cx="607856" cy="322577"/>
            </a:xfrm>
            <a:custGeom>
              <a:avLst/>
              <a:gdLst/>
              <a:ahLst/>
              <a:cxnLst/>
              <a:rect l="l" t="t" r="r" b="b"/>
              <a:pathLst>
                <a:path w="20427" h="10046" extrusionOk="0">
                  <a:moveTo>
                    <a:pt x="0" y="0"/>
                  </a:moveTo>
                  <a:lnTo>
                    <a:pt x="0" y="10046"/>
                  </a:lnTo>
                  <a:lnTo>
                    <a:pt x="20427" y="0"/>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22"/>
            <p:cNvSpPr/>
            <p:nvPr/>
          </p:nvSpPr>
          <p:spPr>
            <a:xfrm rot="10800000">
              <a:off x="6106404" y="4500140"/>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p22"/>
            <p:cNvSpPr/>
            <p:nvPr/>
          </p:nvSpPr>
          <p:spPr>
            <a:xfrm rot="10800000">
              <a:off x="8536133" y="4177563"/>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22"/>
            <p:cNvSpPr/>
            <p:nvPr/>
          </p:nvSpPr>
          <p:spPr>
            <a:xfrm rot="10800000">
              <a:off x="7929943" y="3856784"/>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22"/>
            <p:cNvSpPr/>
            <p:nvPr/>
          </p:nvSpPr>
          <p:spPr>
            <a:xfrm rot="10800000">
              <a:off x="5498583" y="4499245"/>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22"/>
            <p:cNvSpPr/>
            <p:nvPr/>
          </p:nvSpPr>
          <p:spPr>
            <a:xfrm rot="10800000">
              <a:off x="4892393" y="4178466"/>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22"/>
            <p:cNvSpPr/>
            <p:nvPr/>
          </p:nvSpPr>
          <p:spPr>
            <a:xfrm rot="10800000">
              <a:off x="7321266" y="4183926"/>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22"/>
            <p:cNvSpPr/>
            <p:nvPr/>
          </p:nvSpPr>
          <p:spPr>
            <a:xfrm rot="10800000">
              <a:off x="8536133" y="4820919"/>
              <a:ext cx="607856"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22"/>
            <p:cNvSpPr/>
            <p:nvPr/>
          </p:nvSpPr>
          <p:spPr>
            <a:xfrm rot="10800000">
              <a:off x="7929943" y="4500140"/>
              <a:ext cx="606220"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9999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22"/>
            <p:cNvSpPr/>
            <p:nvPr/>
          </p:nvSpPr>
          <p:spPr>
            <a:xfrm rot="10800000">
              <a:off x="7322087" y="4820919"/>
              <a:ext cx="607886" cy="322577"/>
            </a:xfrm>
            <a:custGeom>
              <a:avLst/>
              <a:gdLst/>
              <a:ahLst/>
              <a:cxnLst/>
              <a:rect l="l" t="t" r="r" b="b"/>
              <a:pathLst>
                <a:path w="20428" h="10046" extrusionOk="0">
                  <a:moveTo>
                    <a:pt x="1" y="0"/>
                  </a:moveTo>
                  <a:lnTo>
                    <a:pt x="20427" y="10046"/>
                  </a:lnTo>
                  <a:lnTo>
                    <a:pt x="20427"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22"/>
            <p:cNvSpPr/>
            <p:nvPr/>
          </p:nvSpPr>
          <p:spPr>
            <a:xfrm rot="10800000">
              <a:off x="4284531" y="4820919"/>
              <a:ext cx="607856" cy="322577"/>
            </a:xfrm>
            <a:custGeom>
              <a:avLst/>
              <a:gdLst/>
              <a:ahLst/>
              <a:cxnLst/>
              <a:rect l="l" t="t" r="r" b="b"/>
              <a:pathLst>
                <a:path w="20427" h="10046" extrusionOk="0">
                  <a:moveTo>
                    <a:pt x="0" y="0"/>
                  </a:moveTo>
                  <a:lnTo>
                    <a:pt x="0"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p22"/>
            <p:cNvSpPr/>
            <p:nvPr/>
          </p:nvSpPr>
          <p:spPr>
            <a:xfrm rot="10800000">
              <a:off x="5500214" y="4820919"/>
              <a:ext cx="606220" cy="322577"/>
            </a:xfrm>
            <a:custGeom>
              <a:avLst/>
              <a:gdLst/>
              <a:ahLst/>
              <a:cxnLst/>
              <a:rect l="l" t="t" r="r" b="b"/>
              <a:pathLst>
                <a:path w="20372" h="10046" extrusionOk="0">
                  <a:moveTo>
                    <a:pt x="0" y="0"/>
                  </a:moveTo>
                  <a:lnTo>
                    <a:pt x="0" y="10046"/>
                  </a:lnTo>
                  <a:lnTo>
                    <a:pt x="20371" y="0"/>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22"/>
            <p:cNvSpPr/>
            <p:nvPr/>
          </p:nvSpPr>
          <p:spPr>
            <a:xfrm rot="10800000">
              <a:off x="6106404" y="4820919"/>
              <a:ext cx="607886" cy="322577"/>
            </a:xfrm>
            <a:custGeom>
              <a:avLst/>
              <a:gdLst/>
              <a:ahLst/>
              <a:cxnLst/>
              <a:rect l="l" t="t" r="r" b="b"/>
              <a:pathLst>
                <a:path w="20428" h="10046" extrusionOk="0">
                  <a:moveTo>
                    <a:pt x="1" y="0"/>
                  </a:moveTo>
                  <a:lnTo>
                    <a:pt x="20427" y="10046"/>
                  </a:lnTo>
                  <a:lnTo>
                    <a:pt x="20427" y="0"/>
                  </a:lnTo>
                  <a:close/>
                </a:path>
              </a:pathLst>
            </a:custGeom>
            <a:solidFill>
              <a:srgbClr val="A61C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22"/>
            <p:cNvSpPr/>
            <p:nvPr/>
          </p:nvSpPr>
          <p:spPr>
            <a:xfrm rot="10800000" flipH="1">
              <a:off x="6713429" y="4183926"/>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EFEFE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 name="Google Shape;382;p22"/>
            <p:cNvSpPr/>
            <p:nvPr/>
          </p:nvSpPr>
          <p:spPr>
            <a:xfrm rot="10800000">
              <a:off x="4283712" y="4500126"/>
              <a:ext cx="607886" cy="643388"/>
            </a:xfrm>
            <a:custGeom>
              <a:avLst/>
              <a:gdLst/>
              <a:ahLst/>
              <a:cxnLst/>
              <a:rect l="l" t="t" r="r" b="b"/>
              <a:pathLst>
                <a:path w="20428" h="20037" extrusionOk="0">
                  <a:moveTo>
                    <a:pt x="20427" y="1"/>
                  </a:moveTo>
                  <a:lnTo>
                    <a:pt x="1" y="9991"/>
                  </a:lnTo>
                  <a:lnTo>
                    <a:pt x="20427" y="20036"/>
                  </a:lnTo>
                  <a:lnTo>
                    <a:pt x="20427"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83" name="Google Shape;383;p22"/>
          <p:cNvSpPr txBox="1">
            <a:spLocks noGrp="1"/>
          </p:cNvSpPr>
          <p:nvPr>
            <p:ph type="body" idx="1"/>
          </p:nvPr>
        </p:nvSpPr>
        <p:spPr>
          <a:xfrm>
            <a:off x="457200" y="4101500"/>
            <a:ext cx="3539700" cy="519600"/>
          </a:xfrm>
          <a:prstGeom prst="rect">
            <a:avLst/>
          </a:prstGeom>
          <a:noFill/>
          <a:ln>
            <a:noFill/>
          </a:ln>
        </p:spPr>
        <p:txBody>
          <a:bodyPr spcFirstLastPara="1" wrap="square" lIns="91425" tIns="91425" rIns="91425" bIns="91425" anchor="t" anchorCtr="0">
            <a:noAutofit/>
          </a:bodyPr>
          <a:lstStyle>
            <a:lvl1pPr marL="457200" lvl="0" indent="-228600" algn="l">
              <a:lnSpc>
                <a:spcPct val="100000"/>
              </a:lnSpc>
              <a:spcBef>
                <a:spcPts val="360"/>
              </a:spcBef>
              <a:spcAft>
                <a:spcPts val="0"/>
              </a:spcAft>
              <a:buSzPts val="1600"/>
              <a:buNone/>
              <a:defRPr sz="1600"/>
            </a:lvl1pPr>
          </a:lstStyle>
          <a:p>
            <a:endParaRPr/>
          </a:p>
        </p:txBody>
      </p:sp>
      <p:sp>
        <p:nvSpPr>
          <p:cNvPr id="384" name="Google Shape;384;p22"/>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grpSp>
        <p:nvGrpSpPr>
          <p:cNvPr id="385" name="Google Shape;385;p22"/>
          <p:cNvGrpSpPr/>
          <p:nvPr/>
        </p:nvGrpSpPr>
        <p:grpSpPr>
          <a:xfrm>
            <a:off x="892" y="-11"/>
            <a:ext cx="5467280" cy="1286712"/>
            <a:chOff x="892" y="-11"/>
            <a:chExt cx="5467280" cy="1286712"/>
          </a:xfrm>
        </p:grpSpPr>
        <p:sp>
          <p:nvSpPr>
            <p:cNvPr id="386" name="Google Shape;386;p22"/>
            <p:cNvSpPr/>
            <p:nvPr/>
          </p:nvSpPr>
          <p:spPr>
            <a:xfrm>
              <a:off x="608719" y="322534"/>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9999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22"/>
            <p:cNvSpPr/>
            <p:nvPr/>
          </p:nvSpPr>
          <p:spPr>
            <a:xfrm>
              <a:off x="3646269" y="852"/>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p22"/>
            <p:cNvSpPr/>
            <p:nvPr/>
          </p:nvSpPr>
          <p:spPr>
            <a:xfrm>
              <a:off x="1822766" y="3225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22"/>
            <p:cNvSpPr/>
            <p:nvPr/>
          </p:nvSpPr>
          <p:spPr>
            <a:xfrm>
              <a:off x="4252459" y="321631"/>
              <a:ext cx="607886" cy="643388"/>
            </a:xfrm>
            <a:custGeom>
              <a:avLst/>
              <a:gdLst/>
              <a:ahLst/>
              <a:cxnLst/>
              <a:rect l="l" t="t" r="r" b="b"/>
              <a:pathLst>
                <a:path w="20428" h="20037" extrusionOk="0">
                  <a:moveTo>
                    <a:pt x="1" y="1"/>
                  </a:moveTo>
                  <a:lnTo>
                    <a:pt x="1" y="20037"/>
                  </a:lnTo>
                  <a:lnTo>
                    <a:pt x="20427" y="10047"/>
                  </a:lnTo>
                  <a:lnTo>
                    <a:pt x="1" y="1"/>
                  </a:lnTo>
                  <a:close/>
                </a:path>
              </a:pathLst>
            </a:custGeom>
            <a:solidFill>
              <a:srgbClr val="F443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22"/>
            <p:cNvSpPr/>
            <p:nvPr/>
          </p:nvSpPr>
          <p:spPr>
            <a:xfrm>
              <a:off x="4860316" y="852"/>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22"/>
            <p:cNvSpPr/>
            <p:nvPr/>
          </p:nvSpPr>
          <p:spPr>
            <a:xfrm>
              <a:off x="892" y="-11"/>
              <a:ext cx="607856" cy="643356"/>
            </a:xfrm>
            <a:custGeom>
              <a:avLst/>
              <a:gdLst/>
              <a:ahLst/>
              <a:cxnLst/>
              <a:rect l="l" t="t" r="r" b="b"/>
              <a:pathLst>
                <a:path w="20427" h="20036" extrusionOk="0">
                  <a:moveTo>
                    <a:pt x="0" y="0"/>
                  </a:moveTo>
                  <a:lnTo>
                    <a:pt x="0" y="20036"/>
                  </a:lnTo>
                  <a:lnTo>
                    <a:pt x="20427" y="10046"/>
                  </a:lnTo>
                  <a:lnTo>
                    <a:pt x="0" y="0"/>
                  </a:lnTo>
                  <a:close/>
                </a:path>
              </a:pathLst>
            </a:custGeom>
            <a:solidFill>
              <a:srgbClr val="A61C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p22"/>
            <p:cNvSpPr/>
            <p:nvPr/>
          </p:nvSpPr>
          <p:spPr>
            <a:xfrm>
              <a:off x="608719" y="-11"/>
              <a:ext cx="606220" cy="322577"/>
            </a:xfrm>
            <a:custGeom>
              <a:avLst/>
              <a:gdLst/>
              <a:ahLst/>
              <a:cxnLst/>
              <a:rect l="l" t="t" r="r" b="b"/>
              <a:pathLst>
                <a:path w="20372" h="10046" extrusionOk="0">
                  <a:moveTo>
                    <a:pt x="1" y="0"/>
                  </a:moveTo>
                  <a:lnTo>
                    <a:pt x="1" y="10046"/>
                  </a:lnTo>
                  <a:lnTo>
                    <a:pt x="20372" y="0"/>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p22"/>
            <p:cNvSpPr/>
            <p:nvPr/>
          </p:nvSpPr>
          <p:spPr>
            <a:xfrm>
              <a:off x="1214909"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 name="Google Shape;394;p22"/>
            <p:cNvSpPr/>
            <p:nvPr/>
          </p:nvSpPr>
          <p:spPr>
            <a:xfrm>
              <a:off x="1822766" y="-11"/>
              <a:ext cx="607856" cy="322577"/>
            </a:xfrm>
            <a:custGeom>
              <a:avLst/>
              <a:gdLst/>
              <a:ahLst/>
              <a:cxnLst/>
              <a:rect l="l" t="t" r="r" b="b"/>
              <a:pathLst>
                <a:path w="20427" h="10046" extrusionOk="0">
                  <a:moveTo>
                    <a:pt x="0" y="0"/>
                  </a:moveTo>
                  <a:lnTo>
                    <a:pt x="0" y="10046"/>
                  </a:lnTo>
                  <a:lnTo>
                    <a:pt x="20427" y="0"/>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Google Shape;395;p22"/>
            <p:cNvSpPr/>
            <p:nvPr/>
          </p:nvSpPr>
          <p:spPr>
            <a:xfrm>
              <a:off x="2430592"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9999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 name="Google Shape;396;p22"/>
            <p:cNvSpPr/>
            <p:nvPr/>
          </p:nvSpPr>
          <p:spPr>
            <a:xfrm>
              <a:off x="892" y="322534"/>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p22"/>
            <p:cNvSpPr/>
            <p:nvPr/>
          </p:nvSpPr>
          <p:spPr>
            <a:xfrm>
              <a:off x="3038442" y="852"/>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 name="Google Shape;398;p22"/>
            <p:cNvSpPr/>
            <p:nvPr/>
          </p:nvSpPr>
          <p:spPr>
            <a:xfrm>
              <a:off x="3646269" y="321631"/>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9999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22"/>
            <p:cNvSpPr/>
            <p:nvPr/>
          </p:nvSpPr>
          <p:spPr>
            <a:xfrm>
              <a:off x="1214909"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22"/>
            <p:cNvSpPr/>
            <p:nvPr/>
          </p:nvSpPr>
          <p:spPr>
            <a:xfrm>
              <a:off x="892" y="-11"/>
              <a:ext cx="607856"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Google Shape;401;p22"/>
            <p:cNvSpPr/>
            <p:nvPr/>
          </p:nvSpPr>
          <p:spPr>
            <a:xfrm>
              <a:off x="608719" y="-11"/>
              <a:ext cx="606220"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p22"/>
            <p:cNvSpPr/>
            <p:nvPr/>
          </p:nvSpPr>
          <p:spPr>
            <a:xfrm>
              <a:off x="1214909" y="-11"/>
              <a:ext cx="607886" cy="322577"/>
            </a:xfrm>
            <a:custGeom>
              <a:avLst/>
              <a:gdLst/>
              <a:ahLst/>
              <a:cxnLst/>
              <a:rect l="l" t="t" r="r" b="b"/>
              <a:pathLst>
                <a:path w="20428" h="10046" extrusionOk="0">
                  <a:moveTo>
                    <a:pt x="1" y="0"/>
                  </a:moveTo>
                  <a:lnTo>
                    <a:pt x="20427" y="10046"/>
                  </a:lnTo>
                  <a:lnTo>
                    <a:pt x="20427"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22"/>
            <p:cNvSpPr/>
            <p:nvPr/>
          </p:nvSpPr>
          <p:spPr>
            <a:xfrm>
              <a:off x="4252495" y="-11"/>
              <a:ext cx="607856" cy="322577"/>
            </a:xfrm>
            <a:custGeom>
              <a:avLst/>
              <a:gdLst/>
              <a:ahLst/>
              <a:cxnLst/>
              <a:rect l="l" t="t" r="r" b="b"/>
              <a:pathLst>
                <a:path w="20427" h="10046" extrusionOk="0">
                  <a:moveTo>
                    <a:pt x="0" y="0"/>
                  </a:moveTo>
                  <a:lnTo>
                    <a:pt x="0"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 name="Google Shape;404;p22"/>
            <p:cNvSpPr/>
            <p:nvPr/>
          </p:nvSpPr>
          <p:spPr>
            <a:xfrm>
              <a:off x="3644639" y="-11"/>
              <a:ext cx="607856"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22"/>
            <p:cNvSpPr/>
            <p:nvPr/>
          </p:nvSpPr>
          <p:spPr>
            <a:xfrm>
              <a:off x="3038449" y="-11"/>
              <a:ext cx="606220" cy="322577"/>
            </a:xfrm>
            <a:custGeom>
              <a:avLst/>
              <a:gdLst/>
              <a:ahLst/>
              <a:cxnLst/>
              <a:rect l="l" t="t" r="r" b="b"/>
              <a:pathLst>
                <a:path w="20372" h="10046" extrusionOk="0">
                  <a:moveTo>
                    <a:pt x="0" y="0"/>
                  </a:moveTo>
                  <a:lnTo>
                    <a:pt x="0" y="10046"/>
                  </a:lnTo>
                  <a:lnTo>
                    <a:pt x="20371" y="0"/>
                  </a:lnTo>
                  <a:close/>
                </a:path>
              </a:pathLst>
            </a:custGeom>
            <a:solidFill>
              <a:srgbClr val="FFC8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22"/>
            <p:cNvSpPr/>
            <p:nvPr/>
          </p:nvSpPr>
          <p:spPr>
            <a:xfrm>
              <a:off x="2430592" y="-11"/>
              <a:ext cx="607886" cy="322577"/>
            </a:xfrm>
            <a:custGeom>
              <a:avLst/>
              <a:gdLst/>
              <a:ahLst/>
              <a:cxnLst/>
              <a:rect l="l" t="t" r="r" b="b"/>
              <a:pathLst>
                <a:path w="20428" h="10046" extrusionOk="0">
                  <a:moveTo>
                    <a:pt x="1" y="0"/>
                  </a:moveTo>
                  <a:lnTo>
                    <a:pt x="20427" y="10046"/>
                  </a:lnTo>
                  <a:lnTo>
                    <a:pt x="20427" y="0"/>
                  </a:lnTo>
                  <a:close/>
                </a:path>
              </a:pathLst>
            </a:custGeom>
            <a:solidFill>
              <a:srgbClr val="A61C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22"/>
            <p:cNvSpPr/>
            <p:nvPr/>
          </p:nvSpPr>
          <p:spPr>
            <a:xfrm>
              <a:off x="3037603" y="3216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22"/>
            <p:cNvSpPr/>
            <p:nvPr/>
          </p:nvSpPr>
          <p:spPr>
            <a:xfrm>
              <a:off x="892" y="643313"/>
              <a:ext cx="607856" cy="643388"/>
            </a:xfrm>
            <a:custGeom>
              <a:avLst/>
              <a:gdLst/>
              <a:ahLst/>
              <a:cxnLst/>
              <a:rect l="l" t="t" r="r" b="b"/>
              <a:pathLst>
                <a:path w="20427" h="20037" extrusionOk="0">
                  <a:moveTo>
                    <a:pt x="0" y="1"/>
                  </a:moveTo>
                  <a:lnTo>
                    <a:pt x="0" y="20037"/>
                  </a:lnTo>
                  <a:lnTo>
                    <a:pt x="20427" y="10047"/>
                  </a:lnTo>
                  <a:lnTo>
                    <a:pt x="0" y="1"/>
                  </a:lnTo>
                  <a:close/>
                </a:path>
              </a:pathLst>
            </a:custGeom>
            <a:solidFill>
              <a:srgbClr val="9999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09" name="Google Shape;409;p22"/>
          <p:cNvSpPr/>
          <p:nvPr/>
        </p:nvSpPr>
        <p:spPr>
          <a:xfrm>
            <a:off x="620217" y="961088"/>
            <a:ext cx="607856"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22"/>
          <p:cNvSpPr/>
          <p:nvPr/>
        </p:nvSpPr>
        <p:spPr>
          <a:xfrm>
            <a:off x="620228" y="961096"/>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11" name="Google Shape;411;p22"/>
          <p:cNvPicPr preferRelativeResize="0"/>
          <p:nvPr/>
        </p:nvPicPr>
        <p:blipFill rotWithShape="1">
          <a:blip r:embed="rId2">
            <a:alphaModFix/>
          </a:blip>
          <a:srcRect/>
          <a:stretch/>
        </p:blipFill>
        <p:spPr>
          <a:xfrm>
            <a:off x="94200" y="4818263"/>
            <a:ext cx="3279475" cy="2567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1320025" y="847350"/>
            <a:ext cx="6455700" cy="534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42748"/>
              </a:buClr>
              <a:buSzPts val="2400"/>
              <a:buFont typeface="Roboto"/>
              <a:buNone/>
              <a:defRPr sz="2400" b="1" i="0" u="none" strike="noStrike" cap="none">
                <a:solidFill>
                  <a:srgbClr val="F42748"/>
                </a:solidFill>
                <a:latin typeface="Roboto"/>
                <a:ea typeface="Roboto"/>
                <a:cs typeface="Roboto"/>
                <a:sym typeface="Roboto"/>
              </a:defRPr>
            </a:lvl1pPr>
            <a:lvl2pPr marR="0" lvl="1" algn="l" rtl="0">
              <a:lnSpc>
                <a:spcPct val="100000"/>
              </a:lnSpc>
              <a:spcBef>
                <a:spcPts val="0"/>
              </a:spcBef>
              <a:spcAft>
                <a:spcPts val="0"/>
              </a:spcAft>
              <a:buClr>
                <a:srgbClr val="222222"/>
              </a:buClr>
              <a:buSzPts val="2400"/>
              <a:buFont typeface="Montserrat ExtraBold"/>
              <a:buNone/>
              <a:defRPr sz="2400" b="0" i="0" u="none" strike="noStrike" cap="none">
                <a:solidFill>
                  <a:srgbClr val="222222"/>
                </a:solidFill>
                <a:latin typeface="Montserrat ExtraBold"/>
                <a:ea typeface="Montserrat ExtraBold"/>
                <a:cs typeface="Montserrat ExtraBold"/>
                <a:sym typeface="Montserrat ExtraBold"/>
              </a:defRPr>
            </a:lvl2pPr>
            <a:lvl3pPr marR="0" lvl="2" algn="l" rtl="0">
              <a:lnSpc>
                <a:spcPct val="100000"/>
              </a:lnSpc>
              <a:spcBef>
                <a:spcPts val="0"/>
              </a:spcBef>
              <a:spcAft>
                <a:spcPts val="0"/>
              </a:spcAft>
              <a:buClr>
                <a:srgbClr val="222222"/>
              </a:buClr>
              <a:buSzPts val="2400"/>
              <a:buFont typeface="Montserrat ExtraBold"/>
              <a:buNone/>
              <a:defRPr sz="2400" b="0" i="0" u="none" strike="noStrike" cap="none">
                <a:solidFill>
                  <a:srgbClr val="222222"/>
                </a:solidFill>
                <a:latin typeface="Montserrat ExtraBold"/>
                <a:ea typeface="Montserrat ExtraBold"/>
                <a:cs typeface="Montserrat ExtraBold"/>
                <a:sym typeface="Montserrat ExtraBold"/>
              </a:defRPr>
            </a:lvl3pPr>
            <a:lvl4pPr marR="0" lvl="3" algn="l" rtl="0">
              <a:lnSpc>
                <a:spcPct val="100000"/>
              </a:lnSpc>
              <a:spcBef>
                <a:spcPts val="0"/>
              </a:spcBef>
              <a:spcAft>
                <a:spcPts val="0"/>
              </a:spcAft>
              <a:buClr>
                <a:srgbClr val="222222"/>
              </a:buClr>
              <a:buSzPts val="2400"/>
              <a:buFont typeface="Montserrat ExtraBold"/>
              <a:buNone/>
              <a:defRPr sz="2400" b="0" i="0" u="none" strike="noStrike" cap="none">
                <a:solidFill>
                  <a:srgbClr val="222222"/>
                </a:solidFill>
                <a:latin typeface="Montserrat ExtraBold"/>
                <a:ea typeface="Montserrat ExtraBold"/>
                <a:cs typeface="Montserrat ExtraBold"/>
                <a:sym typeface="Montserrat ExtraBold"/>
              </a:defRPr>
            </a:lvl4pPr>
            <a:lvl5pPr marR="0" lvl="4" algn="l" rtl="0">
              <a:lnSpc>
                <a:spcPct val="100000"/>
              </a:lnSpc>
              <a:spcBef>
                <a:spcPts val="0"/>
              </a:spcBef>
              <a:spcAft>
                <a:spcPts val="0"/>
              </a:spcAft>
              <a:buClr>
                <a:srgbClr val="222222"/>
              </a:buClr>
              <a:buSzPts val="2400"/>
              <a:buFont typeface="Montserrat ExtraBold"/>
              <a:buNone/>
              <a:defRPr sz="2400" b="0" i="0" u="none" strike="noStrike" cap="none">
                <a:solidFill>
                  <a:srgbClr val="222222"/>
                </a:solidFill>
                <a:latin typeface="Montserrat ExtraBold"/>
                <a:ea typeface="Montserrat ExtraBold"/>
                <a:cs typeface="Montserrat ExtraBold"/>
                <a:sym typeface="Montserrat ExtraBold"/>
              </a:defRPr>
            </a:lvl5pPr>
            <a:lvl6pPr marR="0" lvl="5" algn="l" rtl="0">
              <a:lnSpc>
                <a:spcPct val="100000"/>
              </a:lnSpc>
              <a:spcBef>
                <a:spcPts val="0"/>
              </a:spcBef>
              <a:spcAft>
                <a:spcPts val="0"/>
              </a:spcAft>
              <a:buClr>
                <a:srgbClr val="222222"/>
              </a:buClr>
              <a:buSzPts val="2400"/>
              <a:buFont typeface="Montserrat ExtraBold"/>
              <a:buNone/>
              <a:defRPr sz="2400" b="0" i="0" u="none" strike="noStrike" cap="none">
                <a:solidFill>
                  <a:srgbClr val="222222"/>
                </a:solidFill>
                <a:latin typeface="Montserrat ExtraBold"/>
                <a:ea typeface="Montserrat ExtraBold"/>
                <a:cs typeface="Montserrat ExtraBold"/>
                <a:sym typeface="Montserrat ExtraBold"/>
              </a:defRPr>
            </a:lvl6pPr>
            <a:lvl7pPr marR="0" lvl="6" algn="l" rtl="0">
              <a:lnSpc>
                <a:spcPct val="100000"/>
              </a:lnSpc>
              <a:spcBef>
                <a:spcPts val="0"/>
              </a:spcBef>
              <a:spcAft>
                <a:spcPts val="0"/>
              </a:spcAft>
              <a:buClr>
                <a:srgbClr val="222222"/>
              </a:buClr>
              <a:buSzPts val="2400"/>
              <a:buFont typeface="Montserrat ExtraBold"/>
              <a:buNone/>
              <a:defRPr sz="2400" b="0" i="0" u="none" strike="noStrike" cap="none">
                <a:solidFill>
                  <a:srgbClr val="222222"/>
                </a:solidFill>
                <a:latin typeface="Montserrat ExtraBold"/>
                <a:ea typeface="Montserrat ExtraBold"/>
                <a:cs typeface="Montserrat ExtraBold"/>
                <a:sym typeface="Montserrat ExtraBold"/>
              </a:defRPr>
            </a:lvl7pPr>
            <a:lvl8pPr marR="0" lvl="7" algn="l" rtl="0">
              <a:lnSpc>
                <a:spcPct val="100000"/>
              </a:lnSpc>
              <a:spcBef>
                <a:spcPts val="0"/>
              </a:spcBef>
              <a:spcAft>
                <a:spcPts val="0"/>
              </a:spcAft>
              <a:buClr>
                <a:srgbClr val="222222"/>
              </a:buClr>
              <a:buSzPts val="2400"/>
              <a:buFont typeface="Montserrat ExtraBold"/>
              <a:buNone/>
              <a:defRPr sz="2400" b="0" i="0" u="none" strike="noStrike" cap="none">
                <a:solidFill>
                  <a:srgbClr val="222222"/>
                </a:solidFill>
                <a:latin typeface="Montserrat ExtraBold"/>
                <a:ea typeface="Montserrat ExtraBold"/>
                <a:cs typeface="Montserrat ExtraBold"/>
                <a:sym typeface="Montserrat ExtraBold"/>
              </a:defRPr>
            </a:lvl8pPr>
            <a:lvl9pPr marR="0" lvl="8" algn="l" rtl="0">
              <a:lnSpc>
                <a:spcPct val="100000"/>
              </a:lnSpc>
              <a:spcBef>
                <a:spcPts val="0"/>
              </a:spcBef>
              <a:spcAft>
                <a:spcPts val="0"/>
              </a:spcAft>
              <a:buClr>
                <a:srgbClr val="222222"/>
              </a:buClr>
              <a:buSzPts val="2400"/>
              <a:buFont typeface="Montserrat ExtraBold"/>
              <a:buNone/>
              <a:defRPr sz="2400" b="0" i="0" u="none" strike="noStrike" cap="none">
                <a:solidFill>
                  <a:srgbClr val="222222"/>
                </a:solidFill>
                <a:latin typeface="Montserrat ExtraBold"/>
                <a:ea typeface="Montserrat ExtraBold"/>
                <a:cs typeface="Montserrat ExtraBold"/>
                <a:sym typeface="Montserrat ExtraBold"/>
              </a:defRPr>
            </a:lvl9pPr>
          </a:lstStyle>
          <a:p>
            <a:endParaRPr/>
          </a:p>
        </p:txBody>
      </p:sp>
      <p:sp>
        <p:nvSpPr>
          <p:cNvPr id="7" name="Google Shape;7;p13"/>
          <p:cNvSpPr txBox="1">
            <a:spLocks noGrp="1"/>
          </p:cNvSpPr>
          <p:nvPr>
            <p:ph type="body" idx="1"/>
          </p:nvPr>
        </p:nvSpPr>
        <p:spPr>
          <a:xfrm>
            <a:off x="1320025" y="1460875"/>
            <a:ext cx="6455700" cy="3072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600"/>
              </a:spcBef>
              <a:spcAft>
                <a:spcPts val="0"/>
              </a:spcAft>
              <a:buClr>
                <a:srgbClr val="FFC800"/>
              </a:buClr>
              <a:buSzPts val="1800"/>
              <a:buFont typeface="Roboto Light"/>
              <a:buChar char="◂"/>
              <a:defRPr sz="1800" b="0" i="0" u="none" strike="noStrike" cap="none">
                <a:solidFill>
                  <a:srgbClr val="434343"/>
                </a:solidFill>
                <a:latin typeface="Roboto Light"/>
                <a:ea typeface="Roboto Light"/>
                <a:cs typeface="Roboto Light"/>
                <a:sym typeface="Roboto Light"/>
              </a:defRPr>
            </a:lvl1pPr>
            <a:lvl2pPr marL="914400" marR="0" lvl="1" indent="-342900" algn="l" rtl="0">
              <a:lnSpc>
                <a:spcPct val="100000"/>
              </a:lnSpc>
              <a:spcBef>
                <a:spcPts val="0"/>
              </a:spcBef>
              <a:spcAft>
                <a:spcPts val="0"/>
              </a:spcAft>
              <a:buClr>
                <a:srgbClr val="FFC800"/>
              </a:buClr>
              <a:buSzPts val="1800"/>
              <a:buFont typeface="Roboto Light"/>
              <a:buChar char="◂"/>
              <a:defRPr sz="1800" b="0" i="0" u="none" strike="noStrike" cap="none">
                <a:solidFill>
                  <a:srgbClr val="434343"/>
                </a:solidFill>
                <a:latin typeface="Roboto Light"/>
                <a:ea typeface="Roboto Light"/>
                <a:cs typeface="Roboto Light"/>
                <a:sym typeface="Roboto Light"/>
              </a:defRPr>
            </a:lvl2pPr>
            <a:lvl3pPr marL="1371600" marR="0" lvl="2" indent="-342900" algn="l" rtl="0">
              <a:lnSpc>
                <a:spcPct val="100000"/>
              </a:lnSpc>
              <a:spcBef>
                <a:spcPts val="0"/>
              </a:spcBef>
              <a:spcAft>
                <a:spcPts val="0"/>
              </a:spcAft>
              <a:buClr>
                <a:srgbClr val="FFC800"/>
              </a:buClr>
              <a:buSzPts val="1800"/>
              <a:buFont typeface="Roboto Light"/>
              <a:buChar char="◂"/>
              <a:defRPr sz="1800" b="0" i="0" u="none" strike="noStrike" cap="none">
                <a:solidFill>
                  <a:srgbClr val="434343"/>
                </a:solidFill>
                <a:latin typeface="Roboto Light"/>
                <a:ea typeface="Roboto Light"/>
                <a:cs typeface="Roboto Light"/>
                <a:sym typeface="Roboto Light"/>
              </a:defRPr>
            </a:lvl3pPr>
            <a:lvl4pPr marL="1828800" marR="0" lvl="3" indent="-342900" algn="l" rtl="0">
              <a:lnSpc>
                <a:spcPct val="100000"/>
              </a:lnSpc>
              <a:spcBef>
                <a:spcPts val="0"/>
              </a:spcBef>
              <a:spcAft>
                <a:spcPts val="0"/>
              </a:spcAft>
              <a:buClr>
                <a:srgbClr val="FFC800"/>
              </a:buClr>
              <a:buSzPts val="1800"/>
              <a:buFont typeface="Roboto Light"/>
              <a:buChar char="◂"/>
              <a:defRPr sz="1800" b="0" i="0" u="none" strike="noStrike" cap="none">
                <a:solidFill>
                  <a:srgbClr val="434343"/>
                </a:solidFill>
                <a:latin typeface="Roboto Light"/>
                <a:ea typeface="Roboto Light"/>
                <a:cs typeface="Roboto Light"/>
                <a:sym typeface="Roboto Light"/>
              </a:defRPr>
            </a:lvl4pPr>
            <a:lvl5pPr marL="2286000" marR="0" lvl="4" indent="-342900" algn="l" rtl="0">
              <a:lnSpc>
                <a:spcPct val="100000"/>
              </a:lnSpc>
              <a:spcBef>
                <a:spcPts val="0"/>
              </a:spcBef>
              <a:spcAft>
                <a:spcPts val="0"/>
              </a:spcAft>
              <a:buClr>
                <a:srgbClr val="434343"/>
              </a:buClr>
              <a:buSzPts val="1800"/>
              <a:buFont typeface="Roboto Light"/>
              <a:buChar char="○"/>
              <a:defRPr sz="1800" b="0" i="0" u="none" strike="noStrike" cap="none">
                <a:solidFill>
                  <a:srgbClr val="434343"/>
                </a:solidFill>
                <a:latin typeface="Roboto Light"/>
                <a:ea typeface="Roboto Light"/>
                <a:cs typeface="Roboto Light"/>
                <a:sym typeface="Roboto Light"/>
              </a:defRPr>
            </a:lvl5pPr>
            <a:lvl6pPr marL="2743200" marR="0" lvl="5" indent="-342900" algn="l" rtl="0">
              <a:lnSpc>
                <a:spcPct val="100000"/>
              </a:lnSpc>
              <a:spcBef>
                <a:spcPts val="0"/>
              </a:spcBef>
              <a:spcAft>
                <a:spcPts val="0"/>
              </a:spcAft>
              <a:buClr>
                <a:srgbClr val="434343"/>
              </a:buClr>
              <a:buSzPts val="1800"/>
              <a:buFont typeface="Roboto Light"/>
              <a:buChar char="■"/>
              <a:defRPr sz="1800" b="0" i="0" u="none" strike="noStrike" cap="none">
                <a:solidFill>
                  <a:srgbClr val="434343"/>
                </a:solidFill>
                <a:latin typeface="Roboto Light"/>
                <a:ea typeface="Roboto Light"/>
                <a:cs typeface="Roboto Light"/>
                <a:sym typeface="Roboto Light"/>
              </a:defRPr>
            </a:lvl6pPr>
            <a:lvl7pPr marL="3200400" marR="0" lvl="6" indent="-342900" algn="l" rtl="0">
              <a:lnSpc>
                <a:spcPct val="100000"/>
              </a:lnSpc>
              <a:spcBef>
                <a:spcPts val="0"/>
              </a:spcBef>
              <a:spcAft>
                <a:spcPts val="0"/>
              </a:spcAft>
              <a:buClr>
                <a:srgbClr val="434343"/>
              </a:buClr>
              <a:buSzPts val="1800"/>
              <a:buFont typeface="Roboto Light"/>
              <a:buChar char="●"/>
              <a:defRPr sz="1800" b="0" i="0" u="none" strike="noStrike" cap="none">
                <a:solidFill>
                  <a:srgbClr val="434343"/>
                </a:solidFill>
                <a:latin typeface="Roboto Light"/>
                <a:ea typeface="Roboto Light"/>
                <a:cs typeface="Roboto Light"/>
                <a:sym typeface="Roboto Light"/>
              </a:defRPr>
            </a:lvl7pPr>
            <a:lvl8pPr marL="3657600" marR="0" lvl="7" indent="-342900" algn="l" rtl="0">
              <a:lnSpc>
                <a:spcPct val="100000"/>
              </a:lnSpc>
              <a:spcBef>
                <a:spcPts val="0"/>
              </a:spcBef>
              <a:spcAft>
                <a:spcPts val="0"/>
              </a:spcAft>
              <a:buClr>
                <a:srgbClr val="434343"/>
              </a:buClr>
              <a:buSzPts val="1800"/>
              <a:buFont typeface="Roboto Light"/>
              <a:buChar char="○"/>
              <a:defRPr sz="1800" b="0" i="0" u="none" strike="noStrike" cap="none">
                <a:solidFill>
                  <a:srgbClr val="434343"/>
                </a:solidFill>
                <a:latin typeface="Roboto Light"/>
                <a:ea typeface="Roboto Light"/>
                <a:cs typeface="Roboto Light"/>
                <a:sym typeface="Roboto Light"/>
              </a:defRPr>
            </a:lvl8pPr>
            <a:lvl9pPr marL="4114800" marR="0" lvl="8" indent="-342900" algn="l" rtl="0">
              <a:lnSpc>
                <a:spcPct val="100000"/>
              </a:lnSpc>
              <a:spcBef>
                <a:spcPts val="0"/>
              </a:spcBef>
              <a:spcAft>
                <a:spcPts val="0"/>
              </a:spcAft>
              <a:buClr>
                <a:srgbClr val="434343"/>
              </a:buClr>
              <a:buSzPts val="1800"/>
              <a:buFont typeface="Roboto Light"/>
              <a:buChar char="■"/>
              <a:defRPr sz="1800" b="0" i="0" u="none" strike="noStrike" cap="none">
                <a:solidFill>
                  <a:srgbClr val="434343"/>
                </a:solidFill>
                <a:latin typeface="Roboto Light"/>
                <a:ea typeface="Roboto Light"/>
                <a:cs typeface="Roboto Light"/>
                <a:sym typeface="Roboto Light"/>
              </a:defRPr>
            </a:lvl9pPr>
          </a:lstStyle>
          <a:p>
            <a:endParaRPr/>
          </a:p>
        </p:txBody>
      </p:sp>
      <p:sp>
        <p:nvSpPr>
          <p:cNvPr id="8" name="Google Shape;8;p1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1"/>
        <p:cNvGrpSpPr/>
        <p:nvPr/>
      </p:nvGrpSpPr>
      <p:grpSpPr>
        <a:xfrm>
          <a:off x="0" y="0"/>
          <a:ext cx="0" cy="0"/>
          <a:chOff x="0" y="0"/>
          <a:chExt cx="0" cy="0"/>
        </a:xfrm>
      </p:grpSpPr>
      <p:sp>
        <p:nvSpPr>
          <p:cNvPr id="522" name="Google Shape;522;g182b45004ba_3_0"/>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3" name="Google Shape;523;g182b45004ba_3_0"/>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24" name="Google Shape;524;g182b45004ba_3_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25" name="Google Shape;525;g182b45004ba_3_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26" name="Google Shape;526;g182b45004ba_3_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1"/>
          <p:cNvSpPr txBox="1">
            <a:spLocks noGrp="1"/>
          </p:cNvSpPr>
          <p:nvPr>
            <p:ph type="ctrTitle"/>
          </p:nvPr>
        </p:nvSpPr>
        <p:spPr>
          <a:xfrm>
            <a:off x="1613849" y="1341281"/>
            <a:ext cx="5916300" cy="1883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000"/>
              <a:buNone/>
            </a:pPr>
            <a:r>
              <a:rPr lang="en-US"/>
              <a:t>Recovering Domain Scores From Bifactor IRT Models on a PROMIS Dataset</a:t>
            </a:r>
            <a:endParaRPr sz="3900" b="0" i="1"/>
          </a:p>
        </p:txBody>
      </p:sp>
      <p:sp>
        <p:nvSpPr>
          <p:cNvPr id="624" name="Google Shape;624;p1"/>
          <p:cNvSpPr txBox="1"/>
          <p:nvPr/>
        </p:nvSpPr>
        <p:spPr>
          <a:xfrm>
            <a:off x="2325550" y="3462150"/>
            <a:ext cx="4578000" cy="954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Sheng Zhang, M</a:t>
            </a:r>
            <a:r>
              <a:rPr lang="en-US"/>
              <a:t>S</a:t>
            </a:r>
            <a:r>
              <a:rPr lang="en-US" sz="1400" b="0" i="0" u="none" strike="noStrike" cap="none">
                <a:solidFill>
                  <a:srgbClr val="000000"/>
                </a:solidFill>
                <a:latin typeface="Arial"/>
                <a:ea typeface="Arial"/>
                <a:cs typeface="Arial"/>
                <a:sym typeface="Arial"/>
              </a:rPr>
              <a:t>, Tony Lam, MA, &amp; Scott Morris, PhD</a:t>
            </a:r>
            <a:endParaRPr/>
          </a:p>
          <a:p>
            <a:pPr marL="0" marR="0" lvl="0" indent="0" algn="ctr"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The Illinois Institute of Technology</a:t>
            </a:r>
            <a:endParaRPr/>
          </a:p>
          <a:p>
            <a:pPr marL="0" marR="0" lvl="0" indent="0" algn="ctr"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November </a:t>
            </a:r>
            <a:r>
              <a:rPr lang="en-US"/>
              <a:t>4</a:t>
            </a:r>
            <a:r>
              <a:rPr lang="en-US" sz="1400" b="0" i="0" u="none" strike="noStrike" cap="none">
                <a:solidFill>
                  <a:srgbClr val="000000"/>
                </a:solidFill>
                <a:latin typeface="Arial"/>
                <a:ea typeface="Arial"/>
                <a:cs typeface="Arial"/>
                <a:sym typeface="Arial"/>
              </a:rPr>
              <a:t>, 2022</a:t>
            </a:r>
            <a:endParaRPr/>
          </a:p>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g17bc94dbeed_0_8"/>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300"/>
              <a:buNone/>
            </a:pPr>
            <a:fld id="{00000000-1234-1234-1234-123412341234}" type="slidenum">
              <a:rPr lang="en-US"/>
              <a:t>10</a:t>
            </a:fld>
            <a:endParaRPr/>
          </a:p>
        </p:txBody>
      </p:sp>
      <p:sp>
        <p:nvSpPr>
          <p:cNvPr id="707" name="Google Shape;707;g17bc94dbeed_0_8"/>
          <p:cNvSpPr txBox="1">
            <a:spLocks noGrp="1"/>
          </p:cNvSpPr>
          <p:nvPr>
            <p:ph type="title"/>
          </p:nvPr>
        </p:nvSpPr>
        <p:spPr>
          <a:xfrm>
            <a:off x="953550" y="803850"/>
            <a:ext cx="7236900" cy="668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US"/>
              <a:t>Study 1 - Results</a:t>
            </a:r>
            <a:endParaRPr/>
          </a:p>
        </p:txBody>
      </p:sp>
      <p:graphicFrame>
        <p:nvGraphicFramePr>
          <p:cNvPr id="708" name="Google Shape;708;g17bc94dbeed_0_8"/>
          <p:cNvGraphicFramePr/>
          <p:nvPr>
            <p:extLst>
              <p:ext uri="{D42A27DB-BD31-4B8C-83A1-F6EECF244321}">
                <p14:modId xmlns:p14="http://schemas.microsoft.com/office/powerpoint/2010/main" val="2284617135"/>
              </p:ext>
            </p:extLst>
          </p:nvPr>
        </p:nvGraphicFramePr>
        <p:xfrm>
          <a:off x="450875" y="1501188"/>
          <a:ext cx="8242250" cy="2021375"/>
        </p:xfrm>
        <a:graphic>
          <a:graphicData uri="http://schemas.openxmlformats.org/drawingml/2006/table">
            <a:tbl>
              <a:tblPr>
                <a:noFill/>
                <a:tableStyleId>{27C5F91E-1629-45A8-AB96-9E1C88348056}</a:tableStyleId>
              </a:tblPr>
              <a:tblGrid>
                <a:gridCol w="2773150">
                  <a:extLst>
                    <a:ext uri="{9D8B030D-6E8A-4147-A177-3AD203B41FA5}">
                      <a16:colId xmlns:a16="http://schemas.microsoft.com/office/drawing/2014/main" val="20000"/>
                    </a:ext>
                  </a:extLst>
                </a:gridCol>
                <a:gridCol w="1327025">
                  <a:extLst>
                    <a:ext uri="{9D8B030D-6E8A-4147-A177-3AD203B41FA5}">
                      <a16:colId xmlns:a16="http://schemas.microsoft.com/office/drawing/2014/main" val="20001"/>
                    </a:ext>
                  </a:extLst>
                </a:gridCol>
                <a:gridCol w="1352050">
                  <a:extLst>
                    <a:ext uri="{9D8B030D-6E8A-4147-A177-3AD203B41FA5}">
                      <a16:colId xmlns:a16="http://schemas.microsoft.com/office/drawing/2014/main" val="20002"/>
                    </a:ext>
                  </a:extLst>
                </a:gridCol>
                <a:gridCol w="1268175">
                  <a:extLst>
                    <a:ext uri="{9D8B030D-6E8A-4147-A177-3AD203B41FA5}">
                      <a16:colId xmlns:a16="http://schemas.microsoft.com/office/drawing/2014/main" val="20003"/>
                    </a:ext>
                  </a:extLst>
                </a:gridCol>
                <a:gridCol w="1521850">
                  <a:extLst>
                    <a:ext uri="{9D8B030D-6E8A-4147-A177-3AD203B41FA5}">
                      <a16:colId xmlns:a16="http://schemas.microsoft.com/office/drawing/2014/main" val="20004"/>
                    </a:ext>
                  </a:extLst>
                </a:gridCol>
              </a:tblGrid>
              <a:tr h="507050">
                <a:tc>
                  <a:txBody>
                    <a:bodyPr/>
                    <a:lstStyle/>
                    <a:p>
                      <a:pPr marL="0" lvl="0" indent="0" algn="ctr" rtl="0">
                        <a:lnSpc>
                          <a:spcPct val="115000"/>
                        </a:lnSpc>
                        <a:spcBef>
                          <a:spcPts val="0"/>
                        </a:spcBef>
                        <a:spcAft>
                          <a:spcPts val="1000"/>
                        </a:spcAft>
                        <a:buNone/>
                      </a:pPr>
                      <a:r>
                        <a:rPr lang="en-US" sz="1400" dirty="0">
                          <a:latin typeface="Roboto Light"/>
                          <a:ea typeface="Roboto Light"/>
                          <a:cs typeface="Roboto Light"/>
                          <a:sym typeface="Roboto Light"/>
                        </a:rPr>
                        <a:t> </a:t>
                      </a:r>
                      <a:endParaRPr sz="1400" dirty="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lnSpc>
                          <a:spcPct val="115000"/>
                        </a:lnSpc>
                        <a:spcBef>
                          <a:spcPts val="0"/>
                        </a:spcBef>
                        <a:spcAft>
                          <a:spcPts val="1000"/>
                        </a:spcAft>
                        <a:buNone/>
                      </a:pPr>
                      <a:r>
                        <a:rPr lang="en-US" sz="1400" dirty="0">
                          <a:latin typeface="Roboto Light"/>
                          <a:ea typeface="Roboto Light"/>
                          <a:cs typeface="Roboto Light"/>
                          <a:sym typeface="Roboto Light"/>
                        </a:rPr>
                        <a:t>General</a:t>
                      </a:r>
                      <a:endParaRPr sz="1400" dirty="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lnSpc>
                          <a:spcPct val="115000"/>
                        </a:lnSpc>
                        <a:spcBef>
                          <a:spcPts val="0"/>
                        </a:spcBef>
                        <a:spcAft>
                          <a:spcPts val="1000"/>
                        </a:spcAft>
                        <a:buNone/>
                      </a:pPr>
                      <a:r>
                        <a:rPr lang="en-US" sz="1400">
                          <a:latin typeface="Roboto Light"/>
                          <a:ea typeface="Roboto Light"/>
                          <a:cs typeface="Roboto Light"/>
                          <a:sym typeface="Roboto Light"/>
                        </a:rPr>
                        <a:t>Anxiety</a:t>
                      </a:r>
                      <a:endParaRPr sz="140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lnSpc>
                          <a:spcPct val="115000"/>
                        </a:lnSpc>
                        <a:spcBef>
                          <a:spcPts val="0"/>
                        </a:spcBef>
                        <a:spcAft>
                          <a:spcPts val="1000"/>
                        </a:spcAft>
                        <a:buNone/>
                      </a:pPr>
                      <a:r>
                        <a:rPr lang="en-US" sz="1400">
                          <a:latin typeface="Roboto Light"/>
                          <a:ea typeface="Roboto Light"/>
                          <a:cs typeface="Roboto Light"/>
                          <a:sym typeface="Roboto Light"/>
                        </a:rPr>
                        <a:t>Depression</a:t>
                      </a:r>
                      <a:endParaRPr sz="140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lnSpc>
                          <a:spcPct val="115000"/>
                        </a:lnSpc>
                        <a:spcBef>
                          <a:spcPts val="0"/>
                        </a:spcBef>
                        <a:spcAft>
                          <a:spcPts val="1000"/>
                        </a:spcAft>
                        <a:buNone/>
                      </a:pPr>
                      <a:r>
                        <a:rPr lang="en-US" sz="1400" dirty="0">
                          <a:latin typeface="Roboto Light"/>
                          <a:ea typeface="Roboto Light"/>
                          <a:cs typeface="Roboto Light"/>
                          <a:sym typeface="Roboto Light"/>
                        </a:rPr>
                        <a:t>Anger</a:t>
                      </a:r>
                      <a:endParaRPr sz="1400" dirty="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04775">
                <a:tc>
                  <a:txBody>
                    <a:bodyPr/>
                    <a:lstStyle/>
                    <a:p>
                      <a:pPr marL="0" lvl="0" indent="0" algn="ctr" rtl="0">
                        <a:lnSpc>
                          <a:spcPct val="115000"/>
                        </a:lnSpc>
                        <a:spcBef>
                          <a:spcPts val="0"/>
                        </a:spcBef>
                        <a:spcAft>
                          <a:spcPts val="1000"/>
                        </a:spcAft>
                        <a:buNone/>
                      </a:pPr>
                      <a:r>
                        <a:rPr lang="en-US" sz="1400" dirty="0">
                          <a:solidFill>
                            <a:schemeClr val="dk1"/>
                          </a:solidFill>
                          <a:latin typeface="Roboto Light"/>
                          <a:ea typeface="Roboto Light"/>
                          <a:cs typeface="Roboto Light"/>
                          <a:sym typeface="Roboto Light"/>
                        </a:rPr>
                        <a:t>Expected Common Variance</a:t>
                      </a:r>
                      <a:endParaRPr sz="1400" dirty="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marL="0" lvl="0" indent="0" algn="ctr" rtl="0">
                        <a:lnSpc>
                          <a:spcPct val="115000"/>
                        </a:lnSpc>
                        <a:spcBef>
                          <a:spcPts val="0"/>
                        </a:spcBef>
                        <a:spcAft>
                          <a:spcPts val="1000"/>
                        </a:spcAft>
                        <a:buNone/>
                      </a:pPr>
                      <a:r>
                        <a:rPr lang="en-US" sz="1400" dirty="0">
                          <a:solidFill>
                            <a:schemeClr val="dk1"/>
                          </a:solidFill>
                          <a:latin typeface="Roboto Light"/>
                          <a:ea typeface="Roboto Light"/>
                          <a:cs typeface="Roboto Light"/>
                          <a:sym typeface="Roboto Light"/>
                        </a:rPr>
                        <a:t>0.81</a:t>
                      </a:r>
                      <a:endParaRPr sz="1400" dirty="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marL="0" lvl="0" indent="0" algn="ctr" rtl="0">
                        <a:lnSpc>
                          <a:spcPct val="115000"/>
                        </a:lnSpc>
                        <a:spcBef>
                          <a:spcPts val="0"/>
                        </a:spcBef>
                        <a:spcAft>
                          <a:spcPts val="1000"/>
                        </a:spcAft>
                        <a:buNone/>
                      </a:pPr>
                      <a:r>
                        <a:rPr lang="en-US" sz="1400">
                          <a:latin typeface="Roboto Light"/>
                          <a:ea typeface="Roboto Light"/>
                          <a:cs typeface="Roboto Light"/>
                          <a:sym typeface="Roboto Light"/>
                        </a:rPr>
                        <a:t>0.15</a:t>
                      </a:r>
                      <a:endParaRPr sz="140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marL="0" lvl="0" indent="0" algn="ctr" rtl="0">
                        <a:lnSpc>
                          <a:spcPct val="115000"/>
                        </a:lnSpc>
                        <a:spcBef>
                          <a:spcPts val="0"/>
                        </a:spcBef>
                        <a:spcAft>
                          <a:spcPts val="1000"/>
                        </a:spcAft>
                        <a:buNone/>
                      </a:pPr>
                      <a:r>
                        <a:rPr lang="en-US" sz="1400">
                          <a:latin typeface="Roboto Light"/>
                          <a:ea typeface="Roboto Light"/>
                          <a:cs typeface="Roboto Light"/>
                          <a:sym typeface="Roboto Light"/>
                        </a:rPr>
                        <a:t>0.19</a:t>
                      </a:r>
                      <a:endParaRPr sz="140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marL="0" lvl="0" indent="0" algn="ctr" rtl="0">
                        <a:lnSpc>
                          <a:spcPct val="115000"/>
                        </a:lnSpc>
                        <a:spcBef>
                          <a:spcPts val="0"/>
                        </a:spcBef>
                        <a:spcAft>
                          <a:spcPts val="1000"/>
                        </a:spcAft>
                        <a:buNone/>
                      </a:pPr>
                      <a:r>
                        <a:rPr lang="en-US" sz="1400">
                          <a:latin typeface="Roboto Light"/>
                          <a:ea typeface="Roboto Light"/>
                          <a:cs typeface="Roboto Light"/>
                          <a:sym typeface="Roboto Light"/>
                        </a:rPr>
                        <a:t>0.25</a:t>
                      </a:r>
                      <a:endParaRPr sz="140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04775">
                <a:tc>
                  <a:txBody>
                    <a:bodyPr/>
                    <a:lstStyle/>
                    <a:p>
                      <a:pPr marL="0" lvl="0" indent="0" algn="ctr" rtl="0">
                        <a:lnSpc>
                          <a:spcPct val="115000"/>
                        </a:lnSpc>
                        <a:spcBef>
                          <a:spcPts val="0"/>
                        </a:spcBef>
                        <a:spcAft>
                          <a:spcPts val="1000"/>
                        </a:spcAft>
                        <a:buNone/>
                      </a:pPr>
                      <a:r>
                        <a:rPr lang="en-US" sz="1400" dirty="0">
                          <a:solidFill>
                            <a:schemeClr val="dk1"/>
                          </a:solidFill>
                          <a:latin typeface="Roboto Light"/>
                          <a:ea typeface="Roboto Light"/>
                          <a:cs typeface="Roboto Light"/>
                          <a:sym typeface="Roboto Light"/>
                        </a:rPr>
                        <a:t>Omega Hierarchical</a:t>
                      </a:r>
                      <a:endParaRPr sz="1400" dirty="0">
                        <a:solidFill>
                          <a:schemeClr val="dk1"/>
                        </a:solidFill>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lvl="0" indent="0" algn="ctr" rtl="0">
                        <a:lnSpc>
                          <a:spcPct val="115000"/>
                        </a:lnSpc>
                        <a:spcBef>
                          <a:spcPts val="0"/>
                        </a:spcBef>
                        <a:spcAft>
                          <a:spcPts val="1000"/>
                        </a:spcAft>
                        <a:buNone/>
                      </a:pPr>
                      <a:r>
                        <a:rPr lang="en-US" sz="1400">
                          <a:latin typeface="Roboto Light"/>
                          <a:ea typeface="Roboto Light"/>
                          <a:cs typeface="Roboto Light"/>
                          <a:sym typeface="Roboto Light"/>
                        </a:rPr>
                        <a:t>0.92</a:t>
                      </a:r>
                      <a:endParaRPr sz="140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lvl="0" indent="0" algn="ctr" rtl="0">
                        <a:lnSpc>
                          <a:spcPct val="115000"/>
                        </a:lnSpc>
                        <a:spcBef>
                          <a:spcPts val="0"/>
                        </a:spcBef>
                        <a:spcAft>
                          <a:spcPts val="1000"/>
                        </a:spcAft>
                        <a:buNone/>
                      </a:pPr>
                      <a:r>
                        <a:rPr lang="en-US" sz="1400">
                          <a:latin typeface="Roboto Light"/>
                          <a:ea typeface="Roboto Light"/>
                          <a:cs typeface="Roboto Light"/>
                          <a:sym typeface="Roboto Light"/>
                        </a:rPr>
                        <a:t>0.13</a:t>
                      </a:r>
                      <a:endParaRPr sz="140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lvl="0" indent="0" algn="ctr" rtl="0">
                        <a:lnSpc>
                          <a:spcPct val="115000"/>
                        </a:lnSpc>
                        <a:spcBef>
                          <a:spcPts val="0"/>
                        </a:spcBef>
                        <a:spcAft>
                          <a:spcPts val="1000"/>
                        </a:spcAft>
                        <a:buNone/>
                      </a:pPr>
                      <a:r>
                        <a:rPr lang="en-US" sz="1400">
                          <a:latin typeface="Roboto Light"/>
                          <a:ea typeface="Roboto Light"/>
                          <a:cs typeface="Roboto Light"/>
                          <a:sym typeface="Roboto Light"/>
                        </a:rPr>
                        <a:t>0.18</a:t>
                      </a:r>
                      <a:endParaRPr sz="140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lvl="0" indent="0" algn="ctr" rtl="0">
                        <a:lnSpc>
                          <a:spcPct val="115000"/>
                        </a:lnSpc>
                        <a:spcBef>
                          <a:spcPts val="0"/>
                        </a:spcBef>
                        <a:spcAft>
                          <a:spcPts val="1000"/>
                        </a:spcAft>
                        <a:buNone/>
                      </a:pPr>
                      <a:r>
                        <a:rPr lang="en-US" sz="1400">
                          <a:latin typeface="Roboto Light"/>
                          <a:ea typeface="Roboto Light"/>
                          <a:cs typeface="Roboto Light"/>
                          <a:sym typeface="Roboto Light"/>
                        </a:rPr>
                        <a:t>0.22</a:t>
                      </a:r>
                      <a:endParaRPr sz="140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04775">
                <a:tc>
                  <a:txBody>
                    <a:bodyPr/>
                    <a:lstStyle/>
                    <a:p>
                      <a:pPr marL="0" lvl="0" indent="0" algn="ctr" rtl="0">
                        <a:lnSpc>
                          <a:spcPct val="115000"/>
                        </a:lnSpc>
                        <a:spcBef>
                          <a:spcPts val="0"/>
                        </a:spcBef>
                        <a:spcAft>
                          <a:spcPts val="1000"/>
                        </a:spcAft>
                        <a:buNone/>
                      </a:pPr>
                      <a:r>
                        <a:rPr lang="en-US" sz="1400" dirty="0">
                          <a:solidFill>
                            <a:schemeClr val="dk1"/>
                          </a:solidFill>
                          <a:latin typeface="Roboto Light"/>
                          <a:ea typeface="Roboto Light"/>
                          <a:cs typeface="Roboto Light"/>
                          <a:sym typeface="Roboto Light"/>
                        </a:rPr>
                        <a:t>Omega</a:t>
                      </a:r>
                      <a:endParaRPr sz="1400" dirty="0">
                        <a:solidFill>
                          <a:schemeClr val="dk1"/>
                        </a:solidFill>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lnSpc>
                          <a:spcPct val="115000"/>
                        </a:lnSpc>
                        <a:spcBef>
                          <a:spcPts val="0"/>
                        </a:spcBef>
                        <a:spcAft>
                          <a:spcPts val="1000"/>
                        </a:spcAft>
                        <a:buNone/>
                      </a:pPr>
                      <a:r>
                        <a:rPr lang="en-US" sz="1400">
                          <a:latin typeface="Roboto Light"/>
                          <a:ea typeface="Roboto Light"/>
                          <a:cs typeface="Roboto Light"/>
                          <a:sym typeface="Roboto Light"/>
                        </a:rPr>
                        <a:t>0.99</a:t>
                      </a:r>
                      <a:endParaRPr sz="140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lnSpc>
                          <a:spcPct val="115000"/>
                        </a:lnSpc>
                        <a:spcBef>
                          <a:spcPts val="0"/>
                        </a:spcBef>
                        <a:spcAft>
                          <a:spcPts val="1000"/>
                        </a:spcAft>
                        <a:buNone/>
                      </a:pPr>
                      <a:r>
                        <a:rPr lang="en-US" sz="1400">
                          <a:latin typeface="Roboto Light"/>
                          <a:ea typeface="Roboto Light"/>
                          <a:cs typeface="Roboto Light"/>
                          <a:sym typeface="Roboto Light"/>
                        </a:rPr>
                        <a:t>0.97</a:t>
                      </a:r>
                      <a:endParaRPr sz="140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lnSpc>
                          <a:spcPct val="115000"/>
                        </a:lnSpc>
                        <a:spcBef>
                          <a:spcPts val="0"/>
                        </a:spcBef>
                        <a:spcAft>
                          <a:spcPts val="1000"/>
                        </a:spcAft>
                        <a:buNone/>
                      </a:pPr>
                      <a:r>
                        <a:rPr lang="en-US" sz="1400">
                          <a:latin typeface="Roboto Light"/>
                          <a:ea typeface="Roboto Light"/>
                          <a:cs typeface="Roboto Light"/>
                          <a:sym typeface="Roboto Light"/>
                        </a:rPr>
                        <a:t>0.98</a:t>
                      </a:r>
                      <a:endParaRPr sz="140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lnSpc>
                          <a:spcPct val="115000"/>
                        </a:lnSpc>
                        <a:spcBef>
                          <a:spcPts val="0"/>
                        </a:spcBef>
                        <a:spcAft>
                          <a:spcPts val="1000"/>
                        </a:spcAft>
                        <a:buNone/>
                      </a:pPr>
                      <a:r>
                        <a:rPr lang="en-US" sz="1400" dirty="0">
                          <a:latin typeface="Roboto Light"/>
                          <a:ea typeface="Roboto Light"/>
                          <a:cs typeface="Roboto Light"/>
                          <a:sym typeface="Roboto Light"/>
                        </a:rPr>
                        <a:t>0.92</a:t>
                      </a:r>
                      <a:endParaRPr sz="1400" dirty="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Google Shape;713;p8"/>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300"/>
              <a:buNone/>
            </a:pPr>
            <a:fld id="{00000000-1234-1234-1234-123412341234}" type="slidenum">
              <a:rPr lang="en-US"/>
              <a:t>11</a:t>
            </a:fld>
            <a:endParaRPr/>
          </a:p>
        </p:txBody>
      </p:sp>
      <p:sp>
        <p:nvSpPr>
          <p:cNvPr id="714" name="Google Shape;714;p8"/>
          <p:cNvSpPr txBox="1">
            <a:spLocks noGrp="1"/>
          </p:cNvSpPr>
          <p:nvPr>
            <p:ph type="title"/>
          </p:nvPr>
        </p:nvSpPr>
        <p:spPr>
          <a:xfrm>
            <a:off x="953538" y="803725"/>
            <a:ext cx="7236900" cy="668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US"/>
              <a:t>Study 1 - Results</a:t>
            </a:r>
            <a:endParaRPr/>
          </a:p>
        </p:txBody>
      </p:sp>
      <p:graphicFrame>
        <p:nvGraphicFramePr>
          <p:cNvPr id="715" name="Google Shape;715;p8"/>
          <p:cNvGraphicFramePr/>
          <p:nvPr>
            <p:extLst>
              <p:ext uri="{D42A27DB-BD31-4B8C-83A1-F6EECF244321}">
                <p14:modId xmlns:p14="http://schemas.microsoft.com/office/powerpoint/2010/main" val="4188213447"/>
              </p:ext>
            </p:extLst>
          </p:nvPr>
        </p:nvGraphicFramePr>
        <p:xfrm>
          <a:off x="1218088" y="1382775"/>
          <a:ext cx="6972350" cy="3041475"/>
        </p:xfrm>
        <a:graphic>
          <a:graphicData uri="http://schemas.openxmlformats.org/drawingml/2006/table">
            <a:tbl>
              <a:tblPr>
                <a:noFill/>
                <a:tableStyleId>{27C5F91E-1629-45A8-AB96-9E1C88348056}</a:tableStyleId>
              </a:tblPr>
              <a:tblGrid>
                <a:gridCol w="888450">
                  <a:extLst>
                    <a:ext uri="{9D8B030D-6E8A-4147-A177-3AD203B41FA5}">
                      <a16:colId xmlns:a16="http://schemas.microsoft.com/office/drawing/2014/main" val="20000"/>
                    </a:ext>
                  </a:extLst>
                </a:gridCol>
                <a:gridCol w="560325">
                  <a:extLst>
                    <a:ext uri="{9D8B030D-6E8A-4147-A177-3AD203B41FA5}">
                      <a16:colId xmlns:a16="http://schemas.microsoft.com/office/drawing/2014/main" val="20001"/>
                    </a:ext>
                  </a:extLst>
                </a:gridCol>
                <a:gridCol w="476050">
                  <a:extLst>
                    <a:ext uri="{9D8B030D-6E8A-4147-A177-3AD203B41FA5}">
                      <a16:colId xmlns:a16="http://schemas.microsoft.com/office/drawing/2014/main" val="20002"/>
                    </a:ext>
                  </a:extLst>
                </a:gridCol>
                <a:gridCol w="544700">
                  <a:extLst>
                    <a:ext uri="{9D8B030D-6E8A-4147-A177-3AD203B41FA5}">
                      <a16:colId xmlns:a16="http://schemas.microsoft.com/office/drawing/2014/main" val="20003"/>
                    </a:ext>
                  </a:extLst>
                </a:gridCol>
                <a:gridCol w="713925">
                  <a:extLst>
                    <a:ext uri="{9D8B030D-6E8A-4147-A177-3AD203B41FA5}">
                      <a16:colId xmlns:a16="http://schemas.microsoft.com/office/drawing/2014/main" val="20004"/>
                    </a:ext>
                  </a:extLst>
                </a:gridCol>
                <a:gridCol w="547575">
                  <a:extLst>
                    <a:ext uri="{9D8B030D-6E8A-4147-A177-3AD203B41FA5}">
                      <a16:colId xmlns:a16="http://schemas.microsoft.com/office/drawing/2014/main" val="20005"/>
                    </a:ext>
                  </a:extLst>
                </a:gridCol>
                <a:gridCol w="481075">
                  <a:extLst>
                    <a:ext uri="{9D8B030D-6E8A-4147-A177-3AD203B41FA5}">
                      <a16:colId xmlns:a16="http://schemas.microsoft.com/office/drawing/2014/main" val="20006"/>
                    </a:ext>
                  </a:extLst>
                </a:gridCol>
                <a:gridCol w="537000">
                  <a:extLst>
                    <a:ext uri="{9D8B030D-6E8A-4147-A177-3AD203B41FA5}">
                      <a16:colId xmlns:a16="http://schemas.microsoft.com/office/drawing/2014/main" val="20007"/>
                    </a:ext>
                  </a:extLst>
                </a:gridCol>
                <a:gridCol w="702800">
                  <a:extLst>
                    <a:ext uri="{9D8B030D-6E8A-4147-A177-3AD203B41FA5}">
                      <a16:colId xmlns:a16="http://schemas.microsoft.com/office/drawing/2014/main" val="20008"/>
                    </a:ext>
                  </a:extLst>
                </a:gridCol>
                <a:gridCol w="525600">
                  <a:extLst>
                    <a:ext uri="{9D8B030D-6E8A-4147-A177-3AD203B41FA5}">
                      <a16:colId xmlns:a16="http://schemas.microsoft.com/office/drawing/2014/main" val="20009"/>
                    </a:ext>
                  </a:extLst>
                </a:gridCol>
                <a:gridCol w="468575">
                  <a:extLst>
                    <a:ext uri="{9D8B030D-6E8A-4147-A177-3AD203B41FA5}">
                      <a16:colId xmlns:a16="http://schemas.microsoft.com/office/drawing/2014/main" val="20010"/>
                    </a:ext>
                  </a:extLst>
                </a:gridCol>
                <a:gridCol w="526275">
                  <a:extLst>
                    <a:ext uri="{9D8B030D-6E8A-4147-A177-3AD203B41FA5}">
                      <a16:colId xmlns:a16="http://schemas.microsoft.com/office/drawing/2014/main" val="20011"/>
                    </a:ext>
                  </a:extLst>
                </a:gridCol>
              </a:tblGrid>
              <a:tr h="523675">
                <a:tc>
                  <a:txBody>
                    <a:bodyPr/>
                    <a:lstStyle/>
                    <a:p>
                      <a:pPr marL="0" lvl="0" indent="0" algn="ctr" rtl="0">
                        <a:lnSpc>
                          <a:spcPct val="115000"/>
                        </a:lnSpc>
                        <a:spcBef>
                          <a:spcPts val="0"/>
                        </a:spcBef>
                        <a:spcAft>
                          <a:spcPts val="1000"/>
                        </a:spcAft>
                        <a:buNone/>
                      </a:pPr>
                      <a:r>
                        <a:rPr lang="en-US" sz="1100" dirty="0">
                          <a:latin typeface="Roboto Light"/>
                          <a:ea typeface="Roboto Light"/>
                          <a:cs typeface="Roboto Light"/>
                          <a:sym typeface="Roboto Light"/>
                        </a:rPr>
                        <a:t> </a:t>
                      </a:r>
                      <a:endParaRPr sz="1100" dirty="0">
                        <a:latin typeface="Roboto Light"/>
                        <a:ea typeface="Roboto Light"/>
                        <a:cs typeface="Roboto Light"/>
                        <a:sym typeface="Roboto Light"/>
                      </a:endParaRPr>
                    </a:p>
                  </a:txBody>
                  <a:tcPr marL="68575" marR="68575" marT="91425" marB="91425">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gridSpan="3">
                  <a:txBody>
                    <a:bodyPr/>
                    <a:lstStyle/>
                    <a:p>
                      <a:pPr marL="0" lvl="0" indent="0" algn="ctr" rtl="0">
                        <a:lnSpc>
                          <a:spcPct val="115000"/>
                        </a:lnSpc>
                        <a:spcBef>
                          <a:spcPts val="0"/>
                        </a:spcBef>
                        <a:spcAft>
                          <a:spcPts val="1000"/>
                        </a:spcAft>
                        <a:buNone/>
                      </a:pPr>
                      <a:r>
                        <a:rPr lang="en-US" dirty="0">
                          <a:latin typeface="Roboto Light"/>
                          <a:ea typeface="Roboto Light"/>
                          <a:cs typeface="Roboto Light"/>
                          <a:sym typeface="Roboto Light"/>
                        </a:rPr>
                        <a:t>Correlated Model</a:t>
                      </a:r>
                      <a:endParaRPr dirty="0">
                        <a:latin typeface="Roboto Light"/>
                        <a:ea typeface="Roboto Light"/>
                        <a:cs typeface="Roboto Light"/>
                        <a:sym typeface="Roboto Light"/>
                      </a:endParaRPr>
                    </a:p>
                  </a:txBody>
                  <a:tcPr marL="68575" marR="68575" marT="91425" marB="91425" anchor="b">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gridSpan="4">
                  <a:txBody>
                    <a:bodyPr/>
                    <a:lstStyle/>
                    <a:p>
                      <a:pPr marL="0" lvl="0" indent="0" algn="ctr" rtl="0">
                        <a:lnSpc>
                          <a:spcPct val="115000"/>
                        </a:lnSpc>
                        <a:spcBef>
                          <a:spcPts val="0"/>
                        </a:spcBef>
                        <a:spcAft>
                          <a:spcPts val="1000"/>
                        </a:spcAft>
                        <a:buNone/>
                      </a:pPr>
                      <a:r>
                        <a:rPr lang="en-US">
                          <a:latin typeface="Roboto Light"/>
                          <a:ea typeface="Roboto Light"/>
                          <a:cs typeface="Roboto Light"/>
                          <a:sym typeface="Roboto Light"/>
                        </a:rPr>
                        <a:t>Liu's Method 1</a:t>
                      </a:r>
                      <a:endParaRPr>
                        <a:latin typeface="Roboto Light"/>
                        <a:ea typeface="Roboto Light"/>
                        <a:cs typeface="Roboto Light"/>
                        <a:sym typeface="Roboto Light"/>
                      </a:endParaRPr>
                    </a:p>
                  </a:txBody>
                  <a:tcPr marL="68575" marR="68575" marT="91425" marB="91425" anchor="b">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lvl="0" indent="0" algn="ctr" rtl="0">
                        <a:lnSpc>
                          <a:spcPct val="115000"/>
                        </a:lnSpc>
                        <a:spcBef>
                          <a:spcPts val="0"/>
                        </a:spcBef>
                        <a:spcAft>
                          <a:spcPts val="1000"/>
                        </a:spcAft>
                        <a:buNone/>
                      </a:pPr>
                      <a:r>
                        <a:rPr lang="en-US" dirty="0">
                          <a:latin typeface="Roboto Light"/>
                          <a:ea typeface="Roboto Light"/>
                          <a:cs typeface="Roboto Light"/>
                          <a:sym typeface="Roboto Light"/>
                        </a:rPr>
                        <a:t>Liu's Method 2</a:t>
                      </a:r>
                      <a:endParaRPr dirty="0">
                        <a:latin typeface="Roboto Light"/>
                        <a:ea typeface="Roboto Light"/>
                        <a:cs typeface="Roboto Light"/>
                        <a:sym typeface="Roboto Light"/>
                      </a:endParaRPr>
                    </a:p>
                  </a:txBody>
                  <a:tcPr marL="68575" marR="68575" marT="91425" marB="91425" anchor="b">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84575">
                <a:tc>
                  <a:txBody>
                    <a:bodyPr/>
                    <a:lstStyle/>
                    <a:p>
                      <a:pPr marL="0" lvl="0" indent="0" algn="ctr" rtl="0">
                        <a:lnSpc>
                          <a:spcPct val="115000"/>
                        </a:lnSpc>
                        <a:spcBef>
                          <a:spcPts val="0"/>
                        </a:spcBef>
                        <a:spcAft>
                          <a:spcPts val="1000"/>
                        </a:spcAft>
                        <a:buNone/>
                      </a:pPr>
                      <a:r>
                        <a:rPr lang="en-US" sz="1100">
                          <a:latin typeface="Roboto Light"/>
                          <a:ea typeface="Roboto Light"/>
                          <a:cs typeface="Roboto Light"/>
                          <a:sym typeface="Roboto Light"/>
                        </a:rPr>
                        <a:t> </a:t>
                      </a:r>
                      <a:endParaRPr sz="1100">
                        <a:latin typeface="Roboto Light"/>
                        <a:ea typeface="Roboto Light"/>
                        <a:cs typeface="Roboto Light"/>
                        <a:sym typeface="Roboto Light"/>
                      </a:endParaRPr>
                    </a:p>
                  </a:txBody>
                  <a:tcPr marL="68575" marR="68575" marT="91425" marB="91425">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lvl="0" indent="0" algn="ctr" rtl="0">
                        <a:lnSpc>
                          <a:spcPct val="100000"/>
                        </a:lnSpc>
                        <a:spcBef>
                          <a:spcPts val="0"/>
                        </a:spcBef>
                        <a:spcAft>
                          <a:spcPts val="1000"/>
                        </a:spcAft>
                        <a:buNone/>
                      </a:pPr>
                      <a:r>
                        <a:rPr lang="en-US" sz="1300" dirty="0">
                          <a:latin typeface="Roboto Light"/>
                          <a:ea typeface="Roboto Light"/>
                          <a:cs typeface="Roboto Light"/>
                          <a:sym typeface="Roboto Light"/>
                        </a:rPr>
                        <a:t>ANX</a:t>
                      </a:r>
                      <a:endParaRPr sz="1300" dirty="0">
                        <a:latin typeface="Roboto Light"/>
                        <a:ea typeface="Roboto Light"/>
                        <a:cs typeface="Roboto Light"/>
                        <a:sym typeface="Roboto Light"/>
                      </a:endParaRPr>
                    </a:p>
                  </a:txBody>
                  <a:tcPr marL="68575" marR="68575" marT="91425" marB="91425" anchor="b">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lnSpc>
                          <a:spcPct val="100000"/>
                        </a:lnSpc>
                        <a:spcBef>
                          <a:spcPts val="0"/>
                        </a:spcBef>
                        <a:spcAft>
                          <a:spcPts val="1000"/>
                        </a:spcAft>
                        <a:buNone/>
                      </a:pPr>
                      <a:r>
                        <a:rPr lang="en-US" sz="1300">
                          <a:latin typeface="Roboto Light"/>
                          <a:ea typeface="Roboto Light"/>
                          <a:cs typeface="Roboto Light"/>
                          <a:sym typeface="Roboto Light"/>
                        </a:rPr>
                        <a:t>DEP</a:t>
                      </a:r>
                      <a:endParaRPr sz="1300">
                        <a:latin typeface="Roboto Light"/>
                        <a:ea typeface="Roboto Light"/>
                        <a:cs typeface="Roboto Light"/>
                        <a:sym typeface="Roboto Light"/>
                      </a:endParaRPr>
                    </a:p>
                  </a:txBody>
                  <a:tcPr marL="68575" marR="68575" marT="91425" marB="91425" anchor="b">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lnSpc>
                          <a:spcPct val="100000"/>
                        </a:lnSpc>
                        <a:spcBef>
                          <a:spcPts val="0"/>
                        </a:spcBef>
                        <a:spcAft>
                          <a:spcPts val="1000"/>
                        </a:spcAft>
                        <a:buNone/>
                      </a:pPr>
                      <a:r>
                        <a:rPr lang="en-US" sz="1300">
                          <a:latin typeface="Roboto Light"/>
                          <a:ea typeface="Roboto Light"/>
                          <a:cs typeface="Roboto Light"/>
                          <a:sym typeface="Roboto Light"/>
                        </a:rPr>
                        <a:t>ANG</a:t>
                      </a:r>
                      <a:endParaRPr sz="1300">
                        <a:latin typeface="Roboto Light"/>
                        <a:ea typeface="Roboto Light"/>
                        <a:cs typeface="Roboto Light"/>
                        <a:sym typeface="Roboto Light"/>
                      </a:endParaRPr>
                    </a:p>
                  </a:txBody>
                  <a:tcPr marL="68575" marR="68575" marT="91425" marB="91425" anchor="b">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lnSpc>
                          <a:spcPct val="100000"/>
                        </a:lnSpc>
                        <a:spcBef>
                          <a:spcPts val="0"/>
                        </a:spcBef>
                        <a:spcAft>
                          <a:spcPts val="1000"/>
                        </a:spcAft>
                        <a:buNone/>
                      </a:pPr>
                      <a:r>
                        <a:rPr lang="en-US" sz="1300">
                          <a:latin typeface="Roboto Light"/>
                          <a:ea typeface="Roboto Light"/>
                          <a:cs typeface="Roboto Light"/>
                          <a:sym typeface="Roboto Light"/>
                        </a:rPr>
                        <a:t>General</a:t>
                      </a:r>
                      <a:endParaRPr sz="1300">
                        <a:latin typeface="Roboto Light"/>
                        <a:ea typeface="Roboto Light"/>
                        <a:cs typeface="Roboto Light"/>
                        <a:sym typeface="Roboto Light"/>
                      </a:endParaRPr>
                    </a:p>
                  </a:txBody>
                  <a:tcPr marL="68575" marR="68575" marT="91425" marB="91425" anchor="b">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lnSpc>
                          <a:spcPct val="100000"/>
                        </a:lnSpc>
                        <a:spcBef>
                          <a:spcPts val="0"/>
                        </a:spcBef>
                        <a:spcAft>
                          <a:spcPts val="1000"/>
                        </a:spcAft>
                        <a:buNone/>
                      </a:pPr>
                      <a:r>
                        <a:rPr lang="en-US" sz="1300">
                          <a:latin typeface="Roboto Light"/>
                          <a:ea typeface="Roboto Light"/>
                          <a:cs typeface="Roboto Light"/>
                          <a:sym typeface="Roboto Light"/>
                        </a:rPr>
                        <a:t>ANX</a:t>
                      </a:r>
                      <a:endParaRPr sz="1300">
                        <a:latin typeface="Roboto Light"/>
                        <a:ea typeface="Roboto Light"/>
                        <a:cs typeface="Roboto Light"/>
                        <a:sym typeface="Roboto Light"/>
                      </a:endParaRPr>
                    </a:p>
                  </a:txBody>
                  <a:tcPr marL="68575" marR="68575" marT="91425" marB="91425" anchor="b">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lnSpc>
                          <a:spcPct val="100000"/>
                        </a:lnSpc>
                        <a:spcBef>
                          <a:spcPts val="0"/>
                        </a:spcBef>
                        <a:spcAft>
                          <a:spcPts val="1000"/>
                        </a:spcAft>
                        <a:buNone/>
                      </a:pPr>
                      <a:r>
                        <a:rPr lang="en-US" sz="1300">
                          <a:latin typeface="Roboto Light"/>
                          <a:ea typeface="Roboto Light"/>
                          <a:cs typeface="Roboto Light"/>
                          <a:sym typeface="Roboto Light"/>
                        </a:rPr>
                        <a:t>DEP</a:t>
                      </a:r>
                      <a:endParaRPr sz="1300">
                        <a:latin typeface="Roboto Light"/>
                        <a:ea typeface="Roboto Light"/>
                        <a:cs typeface="Roboto Light"/>
                        <a:sym typeface="Roboto Light"/>
                      </a:endParaRPr>
                    </a:p>
                  </a:txBody>
                  <a:tcPr marL="68575" marR="68575" marT="91425" marB="91425" anchor="b">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lnSpc>
                          <a:spcPct val="100000"/>
                        </a:lnSpc>
                        <a:spcBef>
                          <a:spcPts val="0"/>
                        </a:spcBef>
                        <a:spcAft>
                          <a:spcPts val="1000"/>
                        </a:spcAft>
                        <a:buNone/>
                      </a:pPr>
                      <a:r>
                        <a:rPr lang="en-US" sz="1300">
                          <a:latin typeface="Roboto Light"/>
                          <a:ea typeface="Roboto Light"/>
                          <a:cs typeface="Roboto Light"/>
                          <a:sym typeface="Roboto Light"/>
                        </a:rPr>
                        <a:t>ANG</a:t>
                      </a:r>
                      <a:endParaRPr sz="1300">
                        <a:latin typeface="Roboto Light"/>
                        <a:ea typeface="Roboto Light"/>
                        <a:cs typeface="Roboto Light"/>
                        <a:sym typeface="Roboto Light"/>
                      </a:endParaRPr>
                    </a:p>
                  </a:txBody>
                  <a:tcPr marL="68575" marR="68575" marT="91425" marB="91425" anchor="b">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lnSpc>
                          <a:spcPct val="100000"/>
                        </a:lnSpc>
                        <a:spcBef>
                          <a:spcPts val="0"/>
                        </a:spcBef>
                        <a:spcAft>
                          <a:spcPts val="1000"/>
                        </a:spcAft>
                        <a:buNone/>
                      </a:pPr>
                      <a:r>
                        <a:rPr lang="en-US" sz="1300">
                          <a:latin typeface="Roboto Light"/>
                          <a:ea typeface="Roboto Light"/>
                          <a:cs typeface="Roboto Light"/>
                          <a:sym typeface="Roboto Light"/>
                        </a:rPr>
                        <a:t>General</a:t>
                      </a:r>
                      <a:endParaRPr sz="1300">
                        <a:latin typeface="Roboto Light"/>
                        <a:ea typeface="Roboto Light"/>
                        <a:cs typeface="Roboto Light"/>
                        <a:sym typeface="Roboto Light"/>
                      </a:endParaRPr>
                    </a:p>
                  </a:txBody>
                  <a:tcPr marL="68575" marR="68575" marT="91425" marB="91425" anchor="b">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lnSpc>
                          <a:spcPct val="100000"/>
                        </a:lnSpc>
                        <a:spcBef>
                          <a:spcPts val="0"/>
                        </a:spcBef>
                        <a:spcAft>
                          <a:spcPts val="1000"/>
                        </a:spcAft>
                        <a:buNone/>
                      </a:pPr>
                      <a:r>
                        <a:rPr lang="en-US" sz="1300">
                          <a:latin typeface="Roboto Light"/>
                          <a:ea typeface="Roboto Light"/>
                          <a:cs typeface="Roboto Light"/>
                          <a:sym typeface="Roboto Light"/>
                        </a:rPr>
                        <a:t>ANX</a:t>
                      </a:r>
                      <a:endParaRPr sz="1300">
                        <a:latin typeface="Roboto Light"/>
                        <a:ea typeface="Roboto Light"/>
                        <a:cs typeface="Roboto Light"/>
                        <a:sym typeface="Roboto Light"/>
                      </a:endParaRPr>
                    </a:p>
                  </a:txBody>
                  <a:tcPr marL="68575" marR="68575" marT="91425" marB="91425" anchor="b">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lnSpc>
                          <a:spcPct val="100000"/>
                        </a:lnSpc>
                        <a:spcBef>
                          <a:spcPts val="0"/>
                        </a:spcBef>
                        <a:spcAft>
                          <a:spcPts val="1000"/>
                        </a:spcAft>
                        <a:buNone/>
                      </a:pPr>
                      <a:r>
                        <a:rPr lang="en-US" sz="1300">
                          <a:latin typeface="Roboto Light"/>
                          <a:ea typeface="Roboto Light"/>
                          <a:cs typeface="Roboto Light"/>
                          <a:sym typeface="Roboto Light"/>
                        </a:rPr>
                        <a:t>DEP</a:t>
                      </a:r>
                      <a:endParaRPr sz="1300">
                        <a:latin typeface="Roboto Light"/>
                        <a:ea typeface="Roboto Light"/>
                        <a:cs typeface="Roboto Light"/>
                        <a:sym typeface="Roboto Light"/>
                      </a:endParaRPr>
                    </a:p>
                  </a:txBody>
                  <a:tcPr marL="68575" marR="68575" marT="91425" marB="91425" anchor="b">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lnSpc>
                          <a:spcPct val="100000"/>
                        </a:lnSpc>
                        <a:spcBef>
                          <a:spcPts val="0"/>
                        </a:spcBef>
                        <a:spcAft>
                          <a:spcPts val="1000"/>
                        </a:spcAft>
                        <a:buNone/>
                      </a:pPr>
                      <a:r>
                        <a:rPr lang="en-US" sz="1300" dirty="0">
                          <a:latin typeface="Roboto Light"/>
                          <a:ea typeface="Roboto Light"/>
                          <a:cs typeface="Roboto Light"/>
                          <a:sym typeface="Roboto Light"/>
                        </a:rPr>
                        <a:t>ANG</a:t>
                      </a:r>
                      <a:endParaRPr sz="1300" dirty="0">
                        <a:latin typeface="Roboto Light"/>
                        <a:ea typeface="Roboto Light"/>
                        <a:cs typeface="Roboto Light"/>
                        <a:sym typeface="Roboto Light"/>
                      </a:endParaRPr>
                    </a:p>
                  </a:txBody>
                  <a:tcPr marL="68575" marR="68575" marT="91425" marB="91425" anchor="b">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84575">
                <a:tc>
                  <a:txBody>
                    <a:bodyPr/>
                    <a:lstStyle/>
                    <a:p>
                      <a:pPr marL="0" lvl="0" indent="0" algn="ctr" rtl="0">
                        <a:lnSpc>
                          <a:spcPct val="115000"/>
                        </a:lnSpc>
                        <a:spcBef>
                          <a:spcPts val="0"/>
                        </a:spcBef>
                        <a:spcAft>
                          <a:spcPts val="1000"/>
                        </a:spcAft>
                        <a:buNone/>
                      </a:pPr>
                      <a:r>
                        <a:rPr lang="en-US" sz="1300" dirty="0">
                          <a:latin typeface="Roboto Light"/>
                          <a:ea typeface="Roboto Light"/>
                          <a:cs typeface="Roboto Light"/>
                          <a:sym typeface="Roboto Light"/>
                        </a:rPr>
                        <a:t>Reliability</a:t>
                      </a:r>
                      <a:endParaRPr sz="1300" dirty="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mpd="sng">
                      <a:noFill/>
                      <a:prstDash val="solid"/>
                    </a:lnT>
                    <a:lnB w="1265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ctr" rtl="0">
                        <a:lnSpc>
                          <a:spcPct val="115000"/>
                        </a:lnSpc>
                        <a:spcBef>
                          <a:spcPts val="0"/>
                        </a:spcBef>
                        <a:spcAft>
                          <a:spcPts val="1000"/>
                        </a:spcAft>
                        <a:buNone/>
                      </a:pPr>
                      <a:r>
                        <a:rPr lang="en-US" sz="1300">
                          <a:latin typeface="Roboto Light"/>
                          <a:ea typeface="Roboto Light"/>
                          <a:cs typeface="Roboto Light"/>
                          <a:sym typeface="Roboto Light"/>
                        </a:rPr>
                        <a:t>0.95</a:t>
                      </a:r>
                      <a:endParaRPr sz="130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65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ctr" rtl="0">
                        <a:lnSpc>
                          <a:spcPct val="115000"/>
                        </a:lnSpc>
                        <a:spcBef>
                          <a:spcPts val="0"/>
                        </a:spcBef>
                        <a:spcAft>
                          <a:spcPts val="1000"/>
                        </a:spcAft>
                        <a:buNone/>
                      </a:pPr>
                      <a:r>
                        <a:rPr lang="en-US" sz="1300" dirty="0">
                          <a:latin typeface="Roboto Light"/>
                          <a:ea typeface="Roboto Light"/>
                          <a:cs typeface="Roboto Light"/>
                          <a:sym typeface="Roboto Light"/>
                        </a:rPr>
                        <a:t>0.95</a:t>
                      </a:r>
                      <a:endParaRPr sz="1300" dirty="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65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ctr" rtl="0">
                        <a:lnSpc>
                          <a:spcPct val="115000"/>
                        </a:lnSpc>
                        <a:spcBef>
                          <a:spcPts val="0"/>
                        </a:spcBef>
                        <a:spcAft>
                          <a:spcPts val="1000"/>
                        </a:spcAft>
                        <a:buNone/>
                      </a:pPr>
                      <a:r>
                        <a:rPr lang="en-US" sz="1300">
                          <a:latin typeface="Roboto Light"/>
                          <a:ea typeface="Roboto Light"/>
                          <a:cs typeface="Roboto Light"/>
                          <a:sym typeface="Roboto Light"/>
                        </a:rPr>
                        <a:t>0.90</a:t>
                      </a:r>
                      <a:endParaRPr sz="130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65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ctr" rtl="0">
                        <a:lnSpc>
                          <a:spcPct val="115000"/>
                        </a:lnSpc>
                        <a:spcBef>
                          <a:spcPts val="0"/>
                        </a:spcBef>
                        <a:spcAft>
                          <a:spcPts val="1000"/>
                        </a:spcAft>
                        <a:buNone/>
                      </a:pPr>
                      <a:r>
                        <a:rPr lang="en-US" sz="1300">
                          <a:latin typeface="Roboto Light"/>
                          <a:ea typeface="Roboto Light"/>
                          <a:cs typeface="Roboto Light"/>
                          <a:sym typeface="Roboto Light"/>
                        </a:rPr>
                        <a:t>0.93</a:t>
                      </a:r>
                      <a:endParaRPr sz="130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lnSpc>
                          <a:spcPct val="115000"/>
                        </a:lnSpc>
                        <a:spcBef>
                          <a:spcPts val="0"/>
                        </a:spcBef>
                        <a:spcAft>
                          <a:spcPts val="1000"/>
                        </a:spcAft>
                        <a:buNone/>
                      </a:pPr>
                      <a:r>
                        <a:rPr lang="en-US" sz="1300">
                          <a:latin typeface="Roboto Light"/>
                          <a:ea typeface="Roboto Light"/>
                          <a:cs typeface="Roboto Light"/>
                          <a:sym typeface="Roboto Light"/>
                        </a:rPr>
                        <a:t>0.95</a:t>
                      </a:r>
                      <a:endParaRPr sz="130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lnSpc>
                          <a:spcPct val="115000"/>
                        </a:lnSpc>
                        <a:spcBef>
                          <a:spcPts val="0"/>
                        </a:spcBef>
                        <a:spcAft>
                          <a:spcPts val="1000"/>
                        </a:spcAft>
                        <a:buNone/>
                      </a:pPr>
                      <a:r>
                        <a:rPr lang="en-US" sz="1300">
                          <a:latin typeface="Roboto Light"/>
                          <a:ea typeface="Roboto Light"/>
                          <a:cs typeface="Roboto Light"/>
                          <a:sym typeface="Roboto Light"/>
                        </a:rPr>
                        <a:t>0.94</a:t>
                      </a:r>
                      <a:endParaRPr sz="130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lnSpc>
                          <a:spcPct val="115000"/>
                        </a:lnSpc>
                        <a:spcBef>
                          <a:spcPts val="0"/>
                        </a:spcBef>
                        <a:spcAft>
                          <a:spcPts val="1000"/>
                        </a:spcAft>
                        <a:buNone/>
                      </a:pPr>
                      <a:r>
                        <a:rPr lang="en-US" sz="1300">
                          <a:latin typeface="Roboto Light"/>
                          <a:ea typeface="Roboto Light"/>
                          <a:cs typeface="Roboto Light"/>
                          <a:sym typeface="Roboto Light"/>
                        </a:rPr>
                        <a:t>0.95</a:t>
                      </a:r>
                      <a:endParaRPr sz="130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lnSpc>
                          <a:spcPct val="115000"/>
                        </a:lnSpc>
                        <a:spcBef>
                          <a:spcPts val="0"/>
                        </a:spcBef>
                        <a:spcAft>
                          <a:spcPts val="1000"/>
                        </a:spcAft>
                        <a:buNone/>
                      </a:pPr>
                      <a:r>
                        <a:rPr lang="en-US" sz="1300">
                          <a:latin typeface="Roboto Light"/>
                          <a:ea typeface="Roboto Light"/>
                          <a:cs typeface="Roboto Light"/>
                          <a:sym typeface="Roboto Light"/>
                        </a:rPr>
                        <a:t>0.93</a:t>
                      </a:r>
                      <a:endParaRPr sz="130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lnSpc>
                          <a:spcPct val="115000"/>
                        </a:lnSpc>
                        <a:spcBef>
                          <a:spcPts val="0"/>
                        </a:spcBef>
                        <a:spcAft>
                          <a:spcPts val="1000"/>
                        </a:spcAft>
                        <a:buNone/>
                      </a:pPr>
                      <a:r>
                        <a:rPr lang="en-US" sz="1300">
                          <a:latin typeface="Roboto Light"/>
                          <a:ea typeface="Roboto Light"/>
                          <a:cs typeface="Roboto Light"/>
                          <a:sym typeface="Roboto Light"/>
                        </a:rPr>
                        <a:t>0.86</a:t>
                      </a:r>
                      <a:endParaRPr sz="130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lnSpc>
                          <a:spcPct val="115000"/>
                        </a:lnSpc>
                        <a:spcBef>
                          <a:spcPts val="0"/>
                        </a:spcBef>
                        <a:spcAft>
                          <a:spcPts val="1000"/>
                        </a:spcAft>
                        <a:buNone/>
                      </a:pPr>
                      <a:r>
                        <a:rPr lang="en-US" sz="1300">
                          <a:latin typeface="Roboto Light"/>
                          <a:ea typeface="Roboto Light"/>
                          <a:cs typeface="Roboto Light"/>
                          <a:sym typeface="Roboto Light"/>
                        </a:rPr>
                        <a:t>0.86</a:t>
                      </a:r>
                      <a:endParaRPr sz="130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lnSpc>
                          <a:spcPct val="115000"/>
                        </a:lnSpc>
                        <a:spcBef>
                          <a:spcPts val="0"/>
                        </a:spcBef>
                        <a:spcAft>
                          <a:spcPts val="1000"/>
                        </a:spcAft>
                        <a:buNone/>
                      </a:pPr>
                      <a:r>
                        <a:rPr lang="en-US" sz="1300">
                          <a:latin typeface="Roboto Light"/>
                          <a:ea typeface="Roboto Light"/>
                          <a:cs typeface="Roboto Light"/>
                          <a:sym typeface="Roboto Light"/>
                        </a:rPr>
                        <a:t>0.84</a:t>
                      </a:r>
                      <a:endParaRPr sz="130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74325">
                <a:tc>
                  <a:txBody>
                    <a:bodyPr/>
                    <a:lstStyle/>
                    <a:p>
                      <a:pPr marL="0" lvl="0" indent="0" algn="ctr" rtl="0">
                        <a:lnSpc>
                          <a:spcPct val="115000"/>
                        </a:lnSpc>
                        <a:spcBef>
                          <a:spcPts val="0"/>
                        </a:spcBef>
                        <a:spcAft>
                          <a:spcPts val="1000"/>
                        </a:spcAft>
                        <a:buNone/>
                      </a:pPr>
                      <a:endParaRPr sz="1300" dirty="0">
                        <a:latin typeface="Roboto Light"/>
                        <a:ea typeface="Roboto Light"/>
                        <a:cs typeface="Roboto Light"/>
                        <a:sym typeface="Roboto Light"/>
                      </a:endParaRPr>
                    </a:p>
                  </a:txBody>
                  <a:tcPr marL="68575" marR="68575" marT="91425" marB="91425">
                    <a:lnL w="12700" cmpd="sng">
                      <a:noFill/>
                      <a:prstDash val="solid"/>
                    </a:lnL>
                    <a:lnR w="12700" cmpd="sng">
                      <a:noFill/>
                      <a:prstDash val="solid"/>
                    </a:lnR>
                    <a:lnT w="12650" cap="flat" cmpd="sng">
                      <a:noFill/>
                      <a:prstDash val="solid"/>
                      <a:round/>
                      <a:headEnd type="none" w="sm" len="sm"/>
                      <a:tailEnd type="none" w="sm" len="sm"/>
                    </a:lnT>
                    <a:lnB w="12700" cmpd="sng">
                      <a:noFill/>
                      <a:prstDash val="solid"/>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endParaRPr>
                        <a:latin typeface="Roboto Light"/>
                        <a:ea typeface="Roboto Light"/>
                        <a:cs typeface="Roboto Light"/>
                        <a:sym typeface="Roboto Light"/>
                      </a:endParaRPr>
                    </a:p>
                  </a:txBody>
                  <a:tcPr marL="68575" marR="68575" marT="91425" marB="91425">
                    <a:lnL w="12700" cmpd="sng">
                      <a:noFill/>
                      <a:prstDash val="solid"/>
                    </a:lnL>
                    <a:lnR w="12700" cmpd="sng">
                      <a:noFill/>
                      <a:prstDash val="solid"/>
                    </a:lnR>
                    <a:lnT w="12650" cap="flat" cmpd="sng">
                      <a:noFill/>
                      <a:prstDash val="solid"/>
                      <a:round/>
                      <a:headEnd type="none" w="sm" len="sm"/>
                      <a:tailEnd type="none" w="sm" len="sm"/>
                    </a:lnT>
                    <a:lnB w="12700" cmpd="sng">
                      <a:noFill/>
                      <a:prstDash val="solid"/>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endParaRPr>
                        <a:latin typeface="Roboto Light"/>
                        <a:ea typeface="Roboto Light"/>
                        <a:cs typeface="Roboto Light"/>
                        <a:sym typeface="Roboto Light"/>
                      </a:endParaRPr>
                    </a:p>
                  </a:txBody>
                  <a:tcPr marL="68575" marR="68575" marT="91425" marB="91425">
                    <a:lnL w="12700" cmpd="sng">
                      <a:noFill/>
                      <a:prstDash val="solid"/>
                    </a:lnL>
                    <a:lnR w="12700" cmpd="sng">
                      <a:noFill/>
                      <a:prstDash val="solid"/>
                    </a:lnR>
                    <a:lnT w="12650" cap="flat" cmpd="sng">
                      <a:noFill/>
                      <a:prstDash val="solid"/>
                      <a:round/>
                      <a:headEnd type="none" w="sm" len="sm"/>
                      <a:tailEnd type="none" w="sm" len="sm"/>
                    </a:lnT>
                    <a:lnB w="12700" cmpd="sng">
                      <a:noFill/>
                      <a:prstDash val="solid"/>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endParaRPr dirty="0">
                        <a:latin typeface="Roboto Light"/>
                        <a:ea typeface="Roboto Light"/>
                        <a:cs typeface="Roboto Light"/>
                        <a:sym typeface="Roboto Light"/>
                      </a:endParaRPr>
                    </a:p>
                  </a:txBody>
                  <a:tcPr marL="68575" marR="68575" marT="91425" marB="91425">
                    <a:lnL w="12700" cmpd="sng">
                      <a:noFill/>
                      <a:prstDash val="solid"/>
                    </a:lnL>
                    <a:lnR w="12700" cmpd="sng">
                      <a:noFill/>
                      <a:prstDash val="solid"/>
                    </a:lnR>
                    <a:lnT w="12650" cap="flat" cmpd="sng">
                      <a:noFill/>
                      <a:prstDash val="solid"/>
                      <a:round/>
                      <a:headEnd type="none" w="sm" len="sm"/>
                      <a:tailEnd type="none" w="sm" len="sm"/>
                    </a:lnT>
                    <a:lnB w="12700" cmpd="sng">
                      <a:noFill/>
                      <a:prstDash val="solid"/>
                    </a:lnB>
                    <a:lnTlToBr w="12700" cmpd="sng">
                      <a:noFill/>
                      <a:prstDash val="solid"/>
                    </a:lnTlToBr>
                    <a:lnBlToTr w="12700" cmpd="sng">
                      <a:noFill/>
                      <a:prstDash val="solid"/>
                    </a:lnBlToTr>
                  </a:tcPr>
                </a:tc>
                <a:tc gridSpan="8">
                  <a:txBody>
                    <a:bodyPr/>
                    <a:lstStyle/>
                    <a:p>
                      <a:pPr marL="0" lvl="0" indent="0" algn="ctr" rtl="0">
                        <a:spcBef>
                          <a:spcPts val="0"/>
                        </a:spcBef>
                        <a:spcAft>
                          <a:spcPts val="0"/>
                        </a:spcAft>
                        <a:buNone/>
                      </a:pPr>
                      <a:r>
                        <a:rPr lang="en-US" dirty="0">
                          <a:latin typeface="Roboto Light"/>
                          <a:ea typeface="Roboto Light"/>
                          <a:cs typeface="Roboto Light"/>
                          <a:sym typeface="Roboto Light"/>
                        </a:rPr>
                        <a:t>Correlations with Unidimensional Model</a:t>
                      </a:r>
                      <a:endParaRPr dirty="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674325">
                <a:tc>
                  <a:txBody>
                    <a:bodyPr/>
                    <a:lstStyle/>
                    <a:p>
                      <a:pPr marL="0" lvl="0" indent="0" algn="l" rtl="0">
                        <a:spcBef>
                          <a:spcPts val="0"/>
                        </a:spcBef>
                        <a:spcAft>
                          <a:spcPts val="0"/>
                        </a:spcAft>
                        <a:buNone/>
                      </a:pPr>
                      <a:endParaRPr dirty="0">
                        <a:latin typeface="Roboto Light"/>
                        <a:ea typeface="Roboto Light"/>
                        <a:cs typeface="Roboto Light"/>
                        <a:sym typeface="Roboto Light"/>
                      </a:endParaRPr>
                    </a:p>
                  </a:txBody>
                  <a:tcPr marL="68575" marR="68575" marT="91425" marB="91425">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endParaRPr dirty="0">
                        <a:latin typeface="Roboto Light"/>
                        <a:ea typeface="Roboto Light"/>
                        <a:cs typeface="Roboto Light"/>
                        <a:sym typeface="Roboto Light"/>
                      </a:endParaRPr>
                    </a:p>
                  </a:txBody>
                  <a:tcPr marL="68575" marR="68575" marT="91425" marB="91425">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endParaRPr dirty="0">
                        <a:latin typeface="Roboto Light"/>
                        <a:ea typeface="Roboto Light"/>
                        <a:cs typeface="Roboto Light"/>
                        <a:sym typeface="Roboto Light"/>
                      </a:endParaRPr>
                    </a:p>
                  </a:txBody>
                  <a:tcPr marL="68575" marR="68575" marT="91425" marB="91425">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endParaRPr>
                        <a:latin typeface="Roboto Light"/>
                        <a:ea typeface="Roboto Light"/>
                        <a:cs typeface="Roboto Light"/>
                        <a:sym typeface="Roboto Light"/>
                      </a:endParaRPr>
                    </a:p>
                  </a:txBody>
                  <a:tcPr marL="68575" marR="68575" marT="91425" marB="91425">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endParaRPr>
                        <a:latin typeface="Roboto Light"/>
                        <a:ea typeface="Roboto Light"/>
                        <a:cs typeface="Roboto Light"/>
                        <a:sym typeface="Roboto Light"/>
                      </a:endParaRPr>
                    </a:p>
                  </a:txBody>
                  <a:tcPr marL="68575" marR="68575" marT="91425" marB="91425">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lnSpc>
                          <a:spcPct val="115000"/>
                        </a:lnSpc>
                        <a:spcBef>
                          <a:spcPts val="0"/>
                        </a:spcBef>
                        <a:spcAft>
                          <a:spcPts val="1000"/>
                        </a:spcAft>
                        <a:buNone/>
                      </a:pPr>
                      <a:r>
                        <a:rPr lang="en-US" sz="1300">
                          <a:latin typeface="Roboto Light"/>
                          <a:ea typeface="Roboto Light"/>
                          <a:cs typeface="Roboto Light"/>
                          <a:sym typeface="Roboto Light"/>
                        </a:rPr>
                        <a:t>0.93</a:t>
                      </a:r>
                      <a:endParaRPr sz="130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lnSpc>
                          <a:spcPct val="115000"/>
                        </a:lnSpc>
                        <a:spcBef>
                          <a:spcPts val="0"/>
                        </a:spcBef>
                        <a:spcAft>
                          <a:spcPts val="1000"/>
                        </a:spcAft>
                        <a:buNone/>
                      </a:pPr>
                      <a:r>
                        <a:rPr lang="en-US" sz="1300">
                          <a:latin typeface="Roboto Light"/>
                          <a:ea typeface="Roboto Light"/>
                          <a:cs typeface="Roboto Light"/>
                          <a:sym typeface="Roboto Light"/>
                        </a:rPr>
                        <a:t>0.88</a:t>
                      </a:r>
                      <a:endParaRPr sz="130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lnSpc>
                          <a:spcPct val="115000"/>
                        </a:lnSpc>
                        <a:spcBef>
                          <a:spcPts val="0"/>
                        </a:spcBef>
                        <a:spcAft>
                          <a:spcPts val="1000"/>
                        </a:spcAft>
                        <a:buNone/>
                      </a:pPr>
                      <a:r>
                        <a:rPr lang="en-US" sz="1300">
                          <a:latin typeface="Roboto Light"/>
                          <a:ea typeface="Roboto Light"/>
                          <a:cs typeface="Roboto Light"/>
                          <a:sym typeface="Roboto Light"/>
                        </a:rPr>
                        <a:t>0.78</a:t>
                      </a:r>
                      <a:endParaRPr sz="130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lnSpc>
                          <a:spcPct val="115000"/>
                        </a:lnSpc>
                        <a:spcBef>
                          <a:spcPts val="0"/>
                        </a:spcBef>
                        <a:spcAft>
                          <a:spcPts val="1000"/>
                        </a:spcAft>
                        <a:buNone/>
                      </a:pPr>
                      <a:endParaRPr sz="130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lnSpc>
                          <a:spcPct val="115000"/>
                        </a:lnSpc>
                        <a:spcBef>
                          <a:spcPts val="0"/>
                        </a:spcBef>
                        <a:spcAft>
                          <a:spcPts val="1000"/>
                        </a:spcAft>
                        <a:buNone/>
                      </a:pPr>
                      <a:r>
                        <a:rPr lang="en-US" sz="1300">
                          <a:latin typeface="Roboto Light"/>
                          <a:ea typeface="Roboto Light"/>
                          <a:cs typeface="Roboto Light"/>
                          <a:sym typeface="Roboto Light"/>
                        </a:rPr>
                        <a:t>0.97</a:t>
                      </a:r>
                      <a:endParaRPr sz="130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lnSpc>
                          <a:spcPct val="115000"/>
                        </a:lnSpc>
                        <a:spcBef>
                          <a:spcPts val="0"/>
                        </a:spcBef>
                        <a:spcAft>
                          <a:spcPts val="1000"/>
                        </a:spcAft>
                        <a:buNone/>
                      </a:pPr>
                      <a:r>
                        <a:rPr lang="en-US" sz="1300">
                          <a:latin typeface="Roboto Light"/>
                          <a:ea typeface="Roboto Light"/>
                          <a:cs typeface="Roboto Light"/>
                          <a:sym typeface="Roboto Light"/>
                        </a:rPr>
                        <a:t>0.98</a:t>
                      </a:r>
                      <a:endParaRPr sz="130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lnSpc>
                          <a:spcPct val="115000"/>
                        </a:lnSpc>
                        <a:spcBef>
                          <a:spcPts val="0"/>
                        </a:spcBef>
                        <a:spcAft>
                          <a:spcPts val="1000"/>
                        </a:spcAft>
                        <a:buNone/>
                      </a:pPr>
                      <a:r>
                        <a:rPr lang="en-US" sz="1300" dirty="0">
                          <a:latin typeface="Roboto Light"/>
                          <a:ea typeface="Roboto Light"/>
                          <a:cs typeface="Roboto Light"/>
                          <a:sym typeface="Roboto Light"/>
                        </a:rPr>
                        <a:t>0.98</a:t>
                      </a:r>
                      <a:endParaRPr sz="1300" dirty="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g16d1c020d0d_1_1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300"/>
              <a:buNone/>
            </a:pPr>
            <a:fld id="{00000000-1234-1234-1234-123412341234}" type="slidenum">
              <a:rPr lang="en-US"/>
              <a:t>12</a:t>
            </a:fld>
            <a:endParaRPr/>
          </a:p>
        </p:txBody>
      </p:sp>
      <p:sp>
        <p:nvSpPr>
          <p:cNvPr id="721" name="Google Shape;721;g16d1c020d0d_1_13"/>
          <p:cNvSpPr txBox="1">
            <a:spLocks noGrp="1"/>
          </p:cNvSpPr>
          <p:nvPr>
            <p:ph type="title"/>
          </p:nvPr>
        </p:nvSpPr>
        <p:spPr>
          <a:xfrm>
            <a:off x="953550" y="799300"/>
            <a:ext cx="7236900" cy="668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US"/>
              <a:t>Study 2 - Methods</a:t>
            </a:r>
            <a:endParaRPr/>
          </a:p>
        </p:txBody>
      </p:sp>
      <p:sp>
        <p:nvSpPr>
          <p:cNvPr id="722" name="Google Shape;722;g16d1c020d0d_1_13"/>
          <p:cNvSpPr txBox="1">
            <a:spLocks noGrp="1"/>
          </p:cNvSpPr>
          <p:nvPr>
            <p:ph type="body" idx="1"/>
          </p:nvPr>
        </p:nvSpPr>
        <p:spPr>
          <a:xfrm>
            <a:off x="953550" y="1613275"/>
            <a:ext cx="7236900" cy="29025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600"/>
              </a:spcBef>
              <a:spcAft>
                <a:spcPts val="0"/>
              </a:spcAft>
              <a:buSzPts val="1800"/>
              <a:buChar char="◂"/>
            </a:pPr>
            <a:r>
              <a:rPr lang="en-US"/>
              <a:t>Study 2 compares the effectiveness of two bi-factor models scoring interpretation methods on two PROMIS constructs: anxiety and depression.</a:t>
            </a:r>
            <a:endParaRPr/>
          </a:p>
          <a:p>
            <a:pPr marL="457200" lvl="0" indent="-342900" algn="l" rtl="0">
              <a:lnSpc>
                <a:spcPct val="100000"/>
              </a:lnSpc>
              <a:spcBef>
                <a:spcPts val="0"/>
              </a:spcBef>
              <a:spcAft>
                <a:spcPts val="0"/>
              </a:spcAft>
              <a:buSzPts val="1800"/>
              <a:buChar char="◂"/>
            </a:pPr>
            <a:r>
              <a:rPr lang="en-US" b="1">
                <a:latin typeface="Roboto"/>
                <a:ea typeface="Roboto"/>
                <a:cs typeface="Roboto"/>
                <a:sym typeface="Roboto"/>
              </a:rPr>
              <a:t>Sample: </a:t>
            </a:r>
            <a:r>
              <a:rPr lang="en-US"/>
              <a:t>General sample with external measures</a:t>
            </a:r>
            <a:endParaRPr/>
          </a:p>
          <a:p>
            <a:pPr marL="457200" lvl="0" indent="-342900" algn="l" rtl="0">
              <a:lnSpc>
                <a:spcPct val="100000"/>
              </a:lnSpc>
              <a:spcBef>
                <a:spcPts val="0"/>
              </a:spcBef>
              <a:spcAft>
                <a:spcPts val="0"/>
              </a:spcAft>
              <a:buSzPts val="1800"/>
              <a:buChar char="◂"/>
            </a:pPr>
            <a:r>
              <a:rPr lang="en-US" b="1">
                <a:latin typeface="Roboto"/>
                <a:ea typeface="Roboto"/>
                <a:cs typeface="Roboto"/>
                <a:sym typeface="Roboto"/>
              </a:rPr>
              <a:t>Measurements:</a:t>
            </a:r>
            <a:endParaRPr/>
          </a:p>
          <a:p>
            <a:pPr marL="914400" lvl="1" indent="-330200" algn="l" rtl="0">
              <a:lnSpc>
                <a:spcPct val="100000"/>
              </a:lnSpc>
              <a:spcBef>
                <a:spcPts val="0"/>
              </a:spcBef>
              <a:spcAft>
                <a:spcPts val="0"/>
              </a:spcAft>
              <a:buSzPts val="1600"/>
              <a:buChar char="◂"/>
            </a:pPr>
            <a:r>
              <a:rPr lang="en-US" sz="1600"/>
              <a:t>PROMIS Short form</a:t>
            </a:r>
            <a:endParaRPr sz="1600"/>
          </a:p>
          <a:p>
            <a:pPr marL="1371600" lvl="2" indent="-330200" algn="l" rtl="0">
              <a:spcBef>
                <a:spcPts val="0"/>
              </a:spcBef>
              <a:spcAft>
                <a:spcPts val="0"/>
              </a:spcAft>
              <a:buSzPts val="1600"/>
              <a:buChar char="◂"/>
            </a:pPr>
            <a:r>
              <a:rPr lang="en-US" sz="1600"/>
              <a:t>7 Anxiety items</a:t>
            </a:r>
            <a:endParaRPr sz="1600"/>
          </a:p>
          <a:p>
            <a:pPr marL="1371600" lvl="2" indent="-330200" algn="l" rtl="0">
              <a:spcBef>
                <a:spcPts val="0"/>
              </a:spcBef>
              <a:spcAft>
                <a:spcPts val="0"/>
              </a:spcAft>
              <a:buSzPts val="1600"/>
              <a:buChar char="◂"/>
            </a:pPr>
            <a:r>
              <a:rPr lang="en-US" sz="1600"/>
              <a:t>8 Depression items</a:t>
            </a:r>
            <a:endParaRPr sz="1600"/>
          </a:p>
          <a:p>
            <a:pPr marL="914400" lvl="1" indent="-330200" algn="l" rtl="0">
              <a:lnSpc>
                <a:spcPct val="100000"/>
              </a:lnSpc>
              <a:spcBef>
                <a:spcPts val="0"/>
              </a:spcBef>
              <a:spcAft>
                <a:spcPts val="0"/>
              </a:spcAft>
              <a:buSzPts val="1600"/>
              <a:buChar char="◂"/>
            </a:pPr>
            <a:r>
              <a:rPr lang="en-US" sz="1600"/>
              <a:t>Center for Epidemiological Studies-Depression Scale (CES-D; Radloff, 1977)</a:t>
            </a:r>
            <a:endParaRPr sz="1600"/>
          </a:p>
          <a:p>
            <a:pPr marL="914400" lvl="1" indent="-330200" algn="l" rtl="0">
              <a:lnSpc>
                <a:spcPct val="100000"/>
              </a:lnSpc>
              <a:spcBef>
                <a:spcPts val="0"/>
              </a:spcBef>
              <a:spcAft>
                <a:spcPts val="0"/>
              </a:spcAft>
              <a:buSzPts val="1600"/>
              <a:buChar char="◂"/>
            </a:pPr>
            <a:r>
              <a:rPr lang="en-US" sz="1600"/>
              <a:t>Mood and Anxiety Symptom Questionnaire (MASQ; Watson et al., 1995)</a:t>
            </a:r>
            <a:endParaRPr sz="16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g17bc94dbeed_0_1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300"/>
              <a:buNone/>
            </a:pPr>
            <a:fld id="{00000000-1234-1234-1234-123412341234}" type="slidenum">
              <a:rPr lang="en-US"/>
              <a:t>13</a:t>
            </a:fld>
            <a:endParaRPr/>
          </a:p>
        </p:txBody>
      </p:sp>
      <p:sp>
        <p:nvSpPr>
          <p:cNvPr id="728" name="Google Shape;728;g17bc94dbeed_0_14"/>
          <p:cNvSpPr txBox="1">
            <a:spLocks noGrp="1"/>
          </p:cNvSpPr>
          <p:nvPr>
            <p:ph type="title"/>
          </p:nvPr>
        </p:nvSpPr>
        <p:spPr>
          <a:xfrm>
            <a:off x="953550" y="799125"/>
            <a:ext cx="7236900" cy="668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US"/>
              <a:t>Study 2 Results</a:t>
            </a:r>
            <a:endParaRPr/>
          </a:p>
        </p:txBody>
      </p:sp>
      <p:graphicFrame>
        <p:nvGraphicFramePr>
          <p:cNvPr id="729" name="Google Shape;729;g17bc94dbeed_0_14"/>
          <p:cNvGraphicFramePr/>
          <p:nvPr>
            <p:extLst>
              <p:ext uri="{D42A27DB-BD31-4B8C-83A1-F6EECF244321}">
                <p14:modId xmlns:p14="http://schemas.microsoft.com/office/powerpoint/2010/main" val="3027035426"/>
              </p:ext>
            </p:extLst>
          </p:nvPr>
        </p:nvGraphicFramePr>
        <p:xfrm>
          <a:off x="742363" y="1501200"/>
          <a:ext cx="7659250" cy="1786000"/>
        </p:xfrm>
        <a:graphic>
          <a:graphicData uri="http://schemas.openxmlformats.org/drawingml/2006/table">
            <a:tbl>
              <a:tblPr>
                <a:noFill/>
                <a:tableStyleId>{27C5F91E-1629-45A8-AB96-9E1C88348056}</a:tableStyleId>
              </a:tblPr>
              <a:tblGrid>
                <a:gridCol w="3160550">
                  <a:extLst>
                    <a:ext uri="{9D8B030D-6E8A-4147-A177-3AD203B41FA5}">
                      <a16:colId xmlns:a16="http://schemas.microsoft.com/office/drawing/2014/main" val="20000"/>
                    </a:ext>
                  </a:extLst>
                </a:gridCol>
                <a:gridCol w="1512425">
                  <a:extLst>
                    <a:ext uri="{9D8B030D-6E8A-4147-A177-3AD203B41FA5}">
                      <a16:colId xmlns:a16="http://schemas.microsoft.com/office/drawing/2014/main" val="20001"/>
                    </a:ext>
                  </a:extLst>
                </a:gridCol>
                <a:gridCol w="1540950">
                  <a:extLst>
                    <a:ext uri="{9D8B030D-6E8A-4147-A177-3AD203B41FA5}">
                      <a16:colId xmlns:a16="http://schemas.microsoft.com/office/drawing/2014/main" val="20002"/>
                    </a:ext>
                  </a:extLst>
                </a:gridCol>
                <a:gridCol w="1445325">
                  <a:extLst>
                    <a:ext uri="{9D8B030D-6E8A-4147-A177-3AD203B41FA5}">
                      <a16:colId xmlns:a16="http://schemas.microsoft.com/office/drawing/2014/main" val="20003"/>
                    </a:ext>
                  </a:extLst>
                </a:gridCol>
              </a:tblGrid>
              <a:tr h="446500">
                <a:tc>
                  <a:txBody>
                    <a:bodyPr/>
                    <a:lstStyle/>
                    <a:p>
                      <a:pPr marL="0" lvl="0" indent="0" algn="ctr" rtl="0">
                        <a:lnSpc>
                          <a:spcPct val="115000"/>
                        </a:lnSpc>
                        <a:spcBef>
                          <a:spcPts val="0"/>
                        </a:spcBef>
                        <a:spcAft>
                          <a:spcPts val="1000"/>
                        </a:spcAft>
                        <a:buNone/>
                      </a:pPr>
                      <a:r>
                        <a:rPr lang="en-US" sz="1400" dirty="0">
                          <a:latin typeface="Roboto Light"/>
                          <a:ea typeface="Roboto Light"/>
                          <a:cs typeface="Roboto Light"/>
                          <a:sym typeface="Roboto Light"/>
                        </a:rPr>
                        <a:t> </a:t>
                      </a:r>
                      <a:endParaRPr sz="1400" dirty="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lnSpc>
                          <a:spcPct val="115000"/>
                        </a:lnSpc>
                        <a:spcBef>
                          <a:spcPts val="0"/>
                        </a:spcBef>
                        <a:spcAft>
                          <a:spcPts val="1000"/>
                        </a:spcAft>
                        <a:buNone/>
                      </a:pPr>
                      <a:r>
                        <a:rPr lang="en-US" sz="1400">
                          <a:latin typeface="Roboto Light"/>
                          <a:ea typeface="Roboto Light"/>
                          <a:cs typeface="Roboto Light"/>
                          <a:sym typeface="Roboto Light"/>
                        </a:rPr>
                        <a:t>General</a:t>
                      </a:r>
                      <a:endParaRPr sz="140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lnSpc>
                          <a:spcPct val="115000"/>
                        </a:lnSpc>
                        <a:spcBef>
                          <a:spcPts val="0"/>
                        </a:spcBef>
                        <a:spcAft>
                          <a:spcPts val="1000"/>
                        </a:spcAft>
                        <a:buNone/>
                      </a:pPr>
                      <a:r>
                        <a:rPr lang="en-US" sz="1400">
                          <a:latin typeface="Roboto Light"/>
                          <a:ea typeface="Roboto Light"/>
                          <a:cs typeface="Roboto Light"/>
                          <a:sym typeface="Roboto Light"/>
                        </a:rPr>
                        <a:t>Anxiety</a:t>
                      </a:r>
                      <a:endParaRPr sz="140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lnSpc>
                          <a:spcPct val="115000"/>
                        </a:lnSpc>
                        <a:spcBef>
                          <a:spcPts val="0"/>
                        </a:spcBef>
                        <a:spcAft>
                          <a:spcPts val="1000"/>
                        </a:spcAft>
                        <a:buNone/>
                      </a:pPr>
                      <a:r>
                        <a:rPr lang="en-US" sz="1400" dirty="0">
                          <a:latin typeface="Roboto Light"/>
                          <a:ea typeface="Roboto Light"/>
                          <a:cs typeface="Roboto Light"/>
                          <a:sym typeface="Roboto Light"/>
                        </a:rPr>
                        <a:t>Depression</a:t>
                      </a:r>
                      <a:endParaRPr sz="1400" dirty="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46500">
                <a:tc>
                  <a:txBody>
                    <a:bodyPr/>
                    <a:lstStyle/>
                    <a:p>
                      <a:pPr marL="0" lvl="0" indent="0" algn="ctr" rtl="0">
                        <a:lnSpc>
                          <a:spcPct val="115000"/>
                        </a:lnSpc>
                        <a:spcBef>
                          <a:spcPts val="0"/>
                        </a:spcBef>
                        <a:spcAft>
                          <a:spcPts val="1000"/>
                        </a:spcAft>
                        <a:buNone/>
                      </a:pPr>
                      <a:r>
                        <a:rPr lang="en-US" sz="1400" dirty="0">
                          <a:solidFill>
                            <a:schemeClr val="dk1"/>
                          </a:solidFill>
                          <a:latin typeface="Roboto Light"/>
                          <a:ea typeface="Roboto Light"/>
                          <a:cs typeface="Roboto Light"/>
                          <a:sym typeface="Roboto Light"/>
                        </a:rPr>
                        <a:t>Expected Common Variance</a:t>
                      </a:r>
                      <a:endParaRPr sz="1400" dirty="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marL="0" lvl="0" indent="0" algn="ctr" rtl="0">
                        <a:lnSpc>
                          <a:spcPct val="115000"/>
                        </a:lnSpc>
                        <a:spcBef>
                          <a:spcPts val="0"/>
                        </a:spcBef>
                        <a:spcAft>
                          <a:spcPts val="1000"/>
                        </a:spcAft>
                        <a:buNone/>
                      </a:pPr>
                      <a:r>
                        <a:rPr lang="en-US" sz="1400">
                          <a:solidFill>
                            <a:schemeClr val="dk1"/>
                          </a:solidFill>
                          <a:latin typeface="Roboto Light"/>
                          <a:ea typeface="Roboto Light"/>
                          <a:cs typeface="Roboto Light"/>
                          <a:sym typeface="Roboto Light"/>
                        </a:rPr>
                        <a:t>0.85</a:t>
                      </a:r>
                      <a:endParaRPr sz="140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marL="0" lvl="0" indent="0" algn="ctr" rtl="0">
                        <a:lnSpc>
                          <a:spcPct val="115000"/>
                        </a:lnSpc>
                        <a:spcBef>
                          <a:spcPts val="0"/>
                        </a:spcBef>
                        <a:spcAft>
                          <a:spcPts val="1000"/>
                        </a:spcAft>
                        <a:buNone/>
                      </a:pPr>
                      <a:r>
                        <a:rPr lang="en-US" sz="1400">
                          <a:latin typeface="Roboto Light"/>
                          <a:ea typeface="Roboto Light"/>
                          <a:cs typeface="Roboto Light"/>
                          <a:sym typeface="Roboto Light"/>
                        </a:rPr>
                        <a:t>0.06</a:t>
                      </a:r>
                      <a:endParaRPr sz="140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marL="0" lvl="0" indent="0" algn="ctr" rtl="0">
                        <a:lnSpc>
                          <a:spcPct val="115000"/>
                        </a:lnSpc>
                        <a:spcBef>
                          <a:spcPts val="0"/>
                        </a:spcBef>
                        <a:spcAft>
                          <a:spcPts val="1000"/>
                        </a:spcAft>
                        <a:buNone/>
                      </a:pPr>
                      <a:r>
                        <a:rPr lang="en-US" sz="1400">
                          <a:latin typeface="Roboto Light"/>
                          <a:ea typeface="Roboto Light"/>
                          <a:cs typeface="Roboto Light"/>
                          <a:sym typeface="Roboto Light"/>
                        </a:rPr>
                        <a:t>0.23</a:t>
                      </a:r>
                      <a:endParaRPr sz="140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46500">
                <a:tc>
                  <a:txBody>
                    <a:bodyPr/>
                    <a:lstStyle/>
                    <a:p>
                      <a:pPr marL="0" lvl="0" indent="0" algn="ctr" rtl="0">
                        <a:lnSpc>
                          <a:spcPct val="115000"/>
                        </a:lnSpc>
                        <a:spcBef>
                          <a:spcPts val="0"/>
                        </a:spcBef>
                        <a:spcAft>
                          <a:spcPts val="1000"/>
                        </a:spcAft>
                        <a:buNone/>
                      </a:pPr>
                      <a:r>
                        <a:rPr lang="en-US" sz="1400" dirty="0">
                          <a:solidFill>
                            <a:schemeClr val="dk1"/>
                          </a:solidFill>
                          <a:latin typeface="Roboto Light"/>
                          <a:ea typeface="Roboto Light"/>
                          <a:cs typeface="Roboto Light"/>
                          <a:sym typeface="Roboto Light"/>
                        </a:rPr>
                        <a:t>Omega Hierarchical</a:t>
                      </a:r>
                      <a:endParaRPr sz="1400" dirty="0">
                        <a:solidFill>
                          <a:schemeClr val="dk1"/>
                        </a:solidFill>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lvl="0" indent="0" algn="ctr" rtl="0">
                        <a:lnSpc>
                          <a:spcPct val="115000"/>
                        </a:lnSpc>
                        <a:spcBef>
                          <a:spcPts val="0"/>
                        </a:spcBef>
                        <a:spcAft>
                          <a:spcPts val="1000"/>
                        </a:spcAft>
                        <a:buNone/>
                      </a:pPr>
                      <a:r>
                        <a:rPr lang="en-US" sz="1400">
                          <a:latin typeface="Roboto Light"/>
                          <a:ea typeface="Roboto Light"/>
                          <a:cs typeface="Roboto Light"/>
                          <a:sym typeface="Roboto Light"/>
                        </a:rPr>
                        <a:t>0.91</a:t>
                      </a:r>
                      <a:endParaRPr sz="140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lvl="0" indent="0" algn="ctr" rtl="0">
                        <a:lnSpc>
                          <a:spcPct val="115000"/>
                        </a:lnSpc>
                        <a:spcBef>
                          <a:spcPts val="0"/>
                        </a:spcBef>
                        <a:spcAft>
                          <a:spcPts val="1000"/>
                        </a:spcAft>
                        <a:buNone/>
                      </a:pPr>
                      <a:r>
                        <a:rPr lang="en-US" sz="1400">
                          <a:latin typeface="Roboto Light"/>
                          <a:ea typeface="Roboto Light"/>
                          <a:cs typeface="Roboto Light"/>
                          <a:sym typeface="Roboto Light"/>
                        </a:rPr>
                        <a:t>0.04</a:t>
                      </a:r>
                      <a:endParaRPr sz="140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lvl="0" indent="0" algn="ctr" rtl="0">
                        <a:lnSpc>
                          <a:spcPct val="115000"/>
                        </a:lnSpc>
                        <a:spcBef>
                          <a:spcPts val="0"/>
                        </a:spcBef>
                        <a:spcAft>
                          <a:spcPts val="1000"/>
                        </a:spcAft>
                        <a:buNone/>
                      </a:pPr>
                      <a:r>
                        <a:rPr lang="en-US" sz="1400">
                          <a:latin typeface="Roboto Light"/>
                          <a:ea typeface="Roboto Light"/>
                          <a:cs typeface="Roboto Light"/>
                          <a:sym typeface="Roboto Light"/>
                        </a:rPr>
                        <a:t>0.22</a:t>
                      </a:r>
                      <a:endParaRPr sz="140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46500">
                <a:tc>
                  <a:txBody>
                    <a:bodyPr/>
                    <a:lstStyle/>
                    <a:p>
                      <a:pPr marL="0" lvl="0" indent="0" algn="ctr" rtl="0">
                        <a:lnSpc>
                          <a:spcPct val="115000"/>
                        </a:lnSpc>
                        <a:spcBef>
                          <a:spcPts val="0"/>
                        </a:spcBef>
                        <a:spcAft>
                          <a:spcPts val="1000"/>
                        </a:spcAft>
                        <a:buNone/>
                      </a:pPr>
                      <a:r>
                        <a:rPr lang="en-US" sz="1400" dirty="0">
                          <a:solidFill>
                            <a:schemeClr val="dk1"/>
                          </a:solidFill>
                          <a:latin typeface="Roboto Light"/>
                          <a:ea typeface="Roboto Light"/>
                          <a:cs typeface="Roboto Light"/>
                          <a:sym typeface="Roboto Light"/>
                        </a:rPr>
                        <a:t>Omega</a:t>
                      </a:r>
                      <a:endParaRPr sz="1400" dirty="0">
                        <a:solidFill>
                          <a:schemeClr val="dk1"/>
                        </a:solidFill>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lnSpc>
                          <a:spcPct val="115000"/>
                        </a:lnSpc>
                        <a:spcBef>
                          <a:spcPts val="0"/>
                        </a:spcBef>
                        <a:spcAft>
                          <a:spcPts val="1000"/>
                        </a:spcAft>
                        <a:buNone/>
                      </a:pPr>
                      <a:r>
                        <a:rPr lang="en-US" sz="1400">
                          <a:latin typeface="Roboto Light"/>
                          <a:ea typeface="Roboto Light"/>
                          <a:cs typeface="Roboto Light"/>
                          <a:sym typeface="Roboto Light"/>
                        </a:rPr>
                        <a:t>0.99</a:t>
                      </a:r>
                      <a:endParaRPr sz="140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lnSpc>
                          <a:spcPct val="115000"/>
                        </a:lnSpc>
                        <a:spcBef>
                          <a:spcPts val="0"/>
                        </a:spcBef>
                        <a:spcAft>
                          <a:spcPts val="1000"/>
                        </a:spcAft>
                        <a:buNone/>
                      </a:pPr>
                      <a:r>
                        <a:rPr lang="en-US" sz="1400">
                          <a:latin typeface="Roboto Light"/>
                          <a:ea typeface="Roboto Light"/>
                          <a:cs typeface="Roboto Light"/>
                          <a:sym typeface="Roboto Light"/>
                        </a:rPr>
                        <a:t>0.97</a:t>
                      </a:r>
                      <a:endParaRPr sz="140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lnSpc>
                          <a:spcPct val="115000"/>
                        </a:lnSpc>
                        <a:spcBef>
                          <a:spcPts val="0"/>
                        </a:spcBef>
                        <a:spcAft>
                          <a:spcPts val="1000"/>
                        </a:spcAft>
                        <a:buNone/>
                      </a:pPr>
                      <a:r>
                        <a:rPr lang="en-US" sz="1400" dirty="0">
                          <a:latin typeface="Roboto Light"/>
                          <a:ea typeface="Roboto Light"/>
                          <a:cs typeface="Roboto Light"/>
                          <a:sym typeface="Roboto Light"/>
                        </a:rPr>
                        <a:t>0.98</a:t>
                      </a:r>
                      <a:endParaRPr sz="1400" dirty="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p9"/>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300"/>
              <a:buNone/>
            </a:pPr>
            <a:fld id="{00000000-1234-1234-1234-123412341234}" type="slidenum">
              <a:rPr lang="en-US"/>
              <a:t>14</a:t>
            </a:fld>
            <a:endParaRPr/>
          </a:p>
        </p:txBody>
      </p:sp>
      <p:sp>
        <p:nvSpPr>
          <p:cNvPr id="735" name="Google Shape;735;p9"/>
          <p:cNvSpPr txBox="1">
            <a:spLocks noGrp="1"/>
          </p:cNvSpPr>
          <p:nvPr>
            <p:ph type="title"/>
          </p:nvPr>
        </p:nvSpPr>
        <p:spPr>
          <a:xfrm>
            <a:off x="953550" y="799300"/>
            <a:ext cx="7236900" cy="668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US"/>
              <a:t>Study 2 - Results</a:t>
            </a:r>
            <a:endParaRPr/>
          </a:p>
        </p:txBody>
      </p:sp>
      <p:graphicFrame>
        <p:nvGraphicFramePr>
          <p:cNvPr id="736" name="Google Shape;736;p9"/>
          <p:cNvGraphicFramePr/>
          <p:nvPr>
            <p:extLst>
              <p:ext uri="{D42A27DB-BD31-4B8C-83A1-F6EECF244321}">
                <p14:modId xmlns:p14="http://schemas.microsoft.com/office/powerpoint/2010/main" val="2922711650"/>
              </p:ext>
            </p:extLst>
          </p:nvPr>
        </p:nvGraphicFramePr>
        <p:xfrm>
          <a:off x="500038" y="1340650"/>
          <a:ext cx="8056725" cy="2897365"/>
        </p:xfrm>
        <a:graphic>
          <a:graphicData uri="http://schemas.openxmlformats.org/drawingml/2006/table">
            <a:tbl>
              <a:tblPr>
                <a:noFill/>
                <a:tableStyleId>{27C5F91E-1629-45A8-AB96-9E1C88348056}</a:tableStyleId>
              </a:tblPr>
              <a:tblGrid>
                <a:gridCol w="869925">
                  <a:extLst>
                    <a:ext uri="{9D8B030D-6E8A-4147-A177-3AD203B41FA5}">
                      <a16:colId xmlns:a16="http://schemas.microsoft.com/office/drawing/2014/main" val="20000"/>
                    </a:ext>
                  </a:extLst>
                </a:gridCol>
                <a:gridCol w="772750">
                  <a:extLst>
                    <a:ext uri="{9D8B030D-6E8A-4147-A177-3AD203B41FA5}">
                      <a16:colId xmlns:a16="http://schemas.microsoft.com/office/drawing/2014/main" val="20001"/>
                    </a:ext>
                  </a:extLst>
                </a:gridCol>
                <a:gridCol w="916650">
                  <a:extLst>
                    <a:ext uri="{9D8B030D-6E8A-4147-A177-3AD203B41FA5}">
                      <a16:colId xmlns:a16="http://schemas.microsoft.com/office/drawing/2014/main" val="20002"/>
                    </a:ext>
                  </a:extLst>
                </a:gridCol>
                <a:gridCol w="673550">
                  <a:extLst>
                    <a:ext uri="{9D8B030D-6E8A-4147-A177-3AD203B41FA5}">
                      <a16:colId xmlns:a16="http://schemas.microsoft.com/office/drawing/2014/main" val="20003"/>
                    </a:ext>
                  </a:extLst>
                </a:gridCol>
                <a:gridCol w="668450">
                  <a:extLst>
                    <a:ext uri="{9D8B030D-6E8A-4147-A177-3AD203B41FA5}">
                      <a16:colId xmlns:a16="http://schemas.microsoft.com/office/drawing/2014/main" val="20004"/>
                    </a:ext>
                  </a:extLst>
                </a:gridCol>
                <a:gridCol w="770475">
                  <a:extLst>
                    <a:ext uri="{9D8B030D-6E8A-4147-A177-3AD203B41FA5}">
                      <a16:colId xmlns:a16="http://schemas.microsoft.com/office/drawing/2014/main" val="20005"/>
                    </a:ext>
                  </a:extLst>
                </a:gridCol>
                <a:gridCol w="624550">
                  <a:extLst>
                    <a:ext uri="{9D8B030D-6E8A-4147-A177-3AD203B41FA5}">
                      <a16:colId xmlns:a16="http://schemas.microsoft.com/office/drawing/2014/main" val="20006"/>
                    </a:ext>
                  </a:extLst>
                </a:gridCol>
                <a:gridCol w="503375">
                  <a:extLst>
                    <a:ext uri="{9D8B030D-6E8A-4147-A177-3AD203B41FA5}">
                      <a16:colId xmlns:a16="http://schemas.microsoft.com/office/drawing/2014/main" val="20007"/>
                    </a:ext>
                  </a:extLst>
                </a:gridCol>
                <a:gridCol w="642975">
                  <a:extLst>
                    <a:ext uri="{9D8B030D-6E8A-4147-A177-3AD203B41FA5}">
                      <a16:colId xmlns:a16="http://schemas.microsoft.com/office/drawing/2014/main" val="20008"/>
                    </a:ext>
                  </a:extLst>
                </a:gridCol>
                <a:gridCol w="652625">
                  <a:extLst>
                    <a:ext uri="{9D8B030D-6E8A-4147-A177-3AD203B41FA5}">
                      <a16:colId xmlns:a16="http://schemas.microsoft.com/office/drawing/2014/main" val="20009"/>
                    </a:ext>
                  </a:extLst>
                </a:gridCol>
                <a:gridCol w="446950">
                  <a:extLst>
                    <a:ext uri="{9D8B030D-6E8A-4147-A177-3AD203B41FA5}">
                      <a16:colId xmlns:a16="http://schemas.microsoft.com/office/drawing/2014/main" val="20010"/>
                    </a:ext>
                  </a:extLst>
                </a:gridCol>
                <a:gridCol w="514450">
                  <a:extLst>
                    <a:ext uri="{9D8B030D-6E8A-4147-A177-3AD203B41FA5}">
                      <a16:colId xmlns:a16="http://schemas.microsoft.com/office/drawing/2014/main" val="20011"/>
                    </a:ext>
                  </a:extLst>
                </a:gridCol>
              </a:tblGrid>
              <a:tr h="443700">
                <a:tc>
                  <a:txBody>
                    <a:bodyPr/>
                    <a:lstStyle/>
                    <a:p>
                      <a:pPr marL="0" lvl="0" indent="0" algn="ctr" rtl="0">
                        <a:lnSpc>
                          <a:spcPct val="115000"/>
                        </a:lnSpc>
                        <a:spcBef>
                          <a:spcPts val="0"/>
                        </a:spcBef>
                        <a:spcAft>
                          <a:spcPts val="1000"/>
                        </a:spcAft>
                        <a:buNone/>
                      </a:pPr>
                      <a:r>
                        <a:rPr lang="en-US" sz="1100" dirty="0">
                          <a:latin typeface="Roboto Light"/>
                          <a:ea typeface="Roboto Light"/>
                          <a:cs typeface="Roboto Light"/>
                          <a:sym typeface="Roboto Light"/>
                        </a:rPr>
                        <a:t> </a:t>
                      </a:r>
                      <a:endParaRPr sz="1100" dirty="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gn="r" rtl="0">
                        <a:lnSpc>
                          <a:spcPct val="115000"/>
                        </a:lnSpc>
                        <a:spcBef>
                          <a:spcPts val="0"/>
                        </a:spcBef>
                        <a:spcAft>
                          <a:spcPts val="1000"/>
                        </a:spcAft>
                        <a:buNone/>
                      </a:pPr>
                      <a:r>
                        <a:rPr lang="en-US" sz="1100">
                          <a:latin typeface="Roboto Light"/>
                          <a:ea typeface="Roboto Light"/>
                          <a:cs typeface="Roboto Light"/>
                          <a:sym typeface="Roboto Light"/>
                        </a:rPr>
                        <a:t>Correlated Model Theta</a:t>
                      </a:r>
                      <a:endParaRPr sz="110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marL="0" lvl="0" indent="0" algn="r" rtl="0">
                        <a:lnSpc>
                          <a:spcPct val="115000"/>
                        </a:lnSpc>
                        <a:spcBef>
                          <a:spcPts val="0"/>
                        </a:spcBef>
                        <a:spcAft>
                          <a:spcPts val="1000"/>
                        </a:spcAft>
                        <a:buNone/>
                      </a:pPr>
                      <a:endParaRPr sz="110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gn="l" rtl="0">
                        <a:lnSpc>
                          <a:spcPct val="115000"/>
                        </a:lnSpc>
                        <a:spcBef>
                          <a:spcPts val="0"/>
                        </a:spcBef>
                        <a:spcAft>
                          <a:spcPts val="1000"/>
                        </a:spcAft>
                        <a:buNone/>
                      </a:pPr>
                      <a:r>
                        <a:rPr lang="en-US" sz="1100">
                          <a:solidFill>
                            <a:schemeClr val="dk1"/>
                          </a:solidFill>
                          <a:latin typeface="Roboto Light"/>
                          <a:ea typeface="Roboto Light"/>
                          <a:cs typeface="Roboto Light"/>
                          <a:sym typeface="Roboto Light"/>
                        </a:rPr>
                        <a:t>Original Theta</a:t>
                      </a:r>
                      <a:endParaRPr/>
                    </a:p>
                  </a:txBody>
                  <a:tcPr marL="68575" marR="68575" marT="91425" marB="9142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gridSpan="3">
                  <a:txBody>
                    <a:bodyPr/>
                    <a:lstStyle/>
                    <a:p>
                      <a:pPr marL="0" lvl="0" indent="0" algn="ctr" rtl="0">
                        <a:lnSpc>
                          <a:spcPct val="115000"/>
                        </a:lnSpc>
                        <a:spcBef>
                          <a:spcPts val="0"/>
                        </a:spcBef>
                        <a:spcAft>
                          <a:spcPts val="1000"/>
                        </a:spcAft>
                        <a:buNone/>
                      </a:pPr>
                      <a:r>
                        <a:rPr lang="en-US" sz="1100">
                          <a:latin typeface="Roboto Light"/>
                          <a:ea typeface="Roboto Light"/>
                          <a:cs typeface="Roboto Light"/>
                          <a:sym typeface="Roboto Light"/>
                        </a:rPr>
                        <a:t>Liu’s Method 1</a:t>
                      </a:r>
                      <a:endParaRPr sz="110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gridSpan="3">
                  <a:txBody>
                    <a:bodyPr/>
                    <a:lstStyle/>
                    <a:p>
                      <a:pPr marL="0" lvl="0" indent="0" algn="ctr" rtl="0">
                        <a:lnSpc>
                          <a:spcPct val="115000"/>
                        </a:lnSpc>
                        <a:spcBef>
                          <a:spcPts val="0"/>
                        </a:spcBef>
                        <a:spcAft>
                          <a:spcPts val="1000"/>
                        </a:spcAft>
                        <a:buNone/>
                      </a:pPr>
                      <a:r>
                        <a:rPr lang="en-US" sz="1100" dirty="0">
                          <a:latin typeface="Roboto Light"/>
                          <a:ea typeface="Roboto Light"/>
                          <a:cs typeface="Roboto Light"/>
                          <a:sym typeface="Roboto Light"/>
                        </a:rPr>
                        <a:t>Liu’s Method 2</a:t>
                      </a:r>
                      <a:endParaRPr sz="1100" dirty="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09075">
                <a:tc>
                  <a:txBody>
                    <a:bodyPr/>
                    <a:lstStyle/>
                    <a:p>
                      <a:pPr marL="0" lvl="0" indent="0" algn="ctr" rtl="0">
                        <a:lnSpc>
                          <a:spcPct val="115000"/>
                        </a:lnSpc>
                        <a:spcBef>
                          <a:spcPts val="0"/>
                        </a:spcBef>
                        <a:spcAft>
                          <a:spcPts val="1000"/>
                        </a:spcAft>
                        <a:buNone/>
                      </a:pPr>
                      <a:r>
                        <a:rPr lang="en-US" sz="1100" dirty="0">
                          <a:latin typeface="Roboto Light"/>
                          <a:ea typeface="Roboto Light"/>
                          <a:cs typeface="Roboto Light"/>
                          <a:sym typeface="Roboto Light"/>
                        </a:rPr>
                        <a:t> </a:t>
                      </a:r>
                      <a:endParaRPr sz="1100" dirty="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marL="0" lvl="0" indent="0" algn="ctr" rtl="0">
                        <a:lnSpc>
                          <a:spcPct val="115000"/>
                        </a:lnSpc>
                        <a:spcBef>
                          <a:spcPts val="0"/>
                        </a:spcBef>
                        <a:spcAft>
                          <a:spcPts val="1000"/>
                        </a:spcAft>
                        <a:buNone/>
                      </a:pPr>
                      <a:r>
                        <a:rPr lang="en-US" sz="1100" dirty="0">
                          <a:latin typeface="Roboto Light"/>
                          <a:ea typeface="Roboto Light"/>
                          <a:cs typeface="Roboto Light"/>
                          <a:sym typeface="Roboto Light"/>
                        </a:rPr>
                        <a:t>ANX</a:t>
                      </a:r>
                      <a:endParaRPr sz="1100" dirty="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lnSpc>
                          <a:spcPct val="115000"/>
                        </a:lnSpc>
                        <a:spcBef>
                          <a:spcPts val="0"/>
                        </a:spcBef>
                        <a:spcAft>
                          <a:spcPts val="1000"/>
                        </a:spcAft>
                        <a:buNone/>
                      </a:pPr>
                      <a:r>
                        <a:rPr lang="en-US" sz="1100">
                          <a:latin typeface="Roboto Light"/>
                          <a:ea typeface="Roboto Light"/>
                          <a:cs typeface="Roboto Light"/>
                          <a:sym typeface="Roboto Light"/>
                        </a:rPr>
                        <a:t>DEP</a:t>
                      </a:r>
                      <a:endParaRPr sz="110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lnSpc>
                          <a:spcPct val="115000"/>
                        </a:lnSpc>
                        <a:spcBef>
                          <a:spcPts val="0"/>
                        </a:spcBef>
                        <a:spcAft>
                          <a:spcPts val="1000"/>
                        </a:spcAft>
                        <a:buNone/>
                      </a:pPr>
                      <a:r>
                        <a:rPr lang="en-US" sz="1100">
                          <a:latin typeface="Roboto Light"/>
                          <a:ea typeface="Roboto Light"/>
                          <a:cs typeface="Roboto Light"/>
                          <a:sym typeface="Roboto Light"/>
                        </a:rPr>
                        <a:t>Gen</a:t>
                      </a:r>
                      <a:endParaRPr sz="110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lnSpc>
                          <a:spcPct val="115000"/>
                        </a:lnSpc>
                        <a:spcBef>
                          <a:spcPts val="0"/>
                        </a:spcBef>
                        <a:spcAft>
                          <a:spcPts val="1000"/>
                        </a:spcAft>
                        <a:buNone/>
                      </a:pPr>
                      <a:r>
                        <a:rPr lang="en-US" sz="1100">
                          <a:latin typeface="Roboto Light"/>
                          <a:ea typeface="Roboto Light"/>
                          <a:cs typeface="Roboto Light"/>
                          <a:sym typeface="Roboto Light"/>
                        </a:rPr>
                        <a:t>ANX</a:t>
                      </a:r>
                      <a:endParaRPr sz="110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lnSpc>
                          <a:spcPct val="115000"/>
                        </a:lnSpc>
                        <a:spcBef>
                          <a:spcPts val="0"/>
                        </a:spcBef>
                        <a:spcAft>
                          <a:spcPts val="1000"/>
                        </a:spcAft>
                        <a:buNone/>
                      </a:pPr>
                      <a:r>
                        <a:rPr lang="en-US" sz="1100">
                          <a:latin typeface="Roboto Light"/>
                          <a:ea typeface="Roboto Light"/>
                          <a:cs typeface="Roboto Light"/>
                          <a:sym typeface="Roboto Light"/>
                        </a:rPr>
                        <a:t>DEP</a:t>
                      </a:r>
                      <a:endParaRPr sz="110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lnSpc>
                          <a:spcPct val="115000"/>
                        </a:lnSpc>
                        <a:spcBef>
                          <a:spcPts val="0"/>
                        </a:spcBef>
                        <a:spcAft>
                          <a:spcPts val="1000"/>
                        </a:spcAft>
                        <a:buNone/>
                      </a:pPr>
                      <a:r>
                        <a:rPr lang="en-US" sz="1100">
                          <a:latin typeface="Roboto Light"/>
                          <a:ea typeface="Roboto Light"/>
                          <a:cs typeface="Roboto Light"/>
                          <a:sym typeface="Roboto Light"/>
                        </a:rPr>
                        <a:t>Gen</a:t>
                      </a:r>
                      <a:endParaRPr sz="110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lnSpc>
                          <a:spcPct val="115000"/>
                        </a:lnSpc>
                        <a:spcBef>
                          <a:spcPts val="0"/>
                        </a:spcBef>
                        <a:spcAft>
                          <a:spcPts val="1000"/>
                        </a:spcAft>
                        <a:buNone/>
                      </a:pPr>
                      <a:r>
                        <a:rPr lang="en-US" sz="1100">
                          <a:latin typeface="Roboto Light"/>
                          <a:ea typeface="Roboto Light"/>
                          <a:cs typeface="Roboto Light"/>
                          <a:sym typeface="Roboto Light"/>
                        </a:rPr>
                        <a:t>ANX</a:t>
                      </a:r>
                      <a:endParaRPr sz="110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lnSpc>
                          <a:spcPct val="115000"/>
                        </a:lnSpc>
                        <a:spcBef>
                          <a:spcPts val="0"/>
                        </a:spcBef>
                        <a:spcAft>
                          <a:spcPts val="1000"/>
                        </a:spcAft>
                        <a:buNone/>
                      </a:pPr>
                      <a:r>
                        <a:rPr lang="en-US" sz="1100">
                          <a:latin typeface="Roboto Light"/>
                          <a:ea typeface="Roboto Light"/>
                          <a:cs typeface="Roboto Light"/>
                          <a:sym typeface="Roboto Light"/>
                        </a:rPr>
                        <a:t>DEP</a:t>
                      </a:r>
                      <a:endParaRPr sz="110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lnSpc>
                          <a:spcPct val="115000"/>
                        </a:lnSpc>
                        <a:spcBef>
                          <a:spcPts val="0"/>
                        </a:spcBef>
                        <a:spcAft>
                          <a:spcPts val="1000"/>
                        </a:spcAft>
                        <a:buNone/>
                      </a:pPr>
                      <a:r>
                        <a:rPr lang="en-US" sz="1100">
                          <a:latin typeface="Roboto Light"/>
                          <a:ea typeface="Roboto Light"/>
                          <a:cs typeface="Roboto Light"/>
                          <a:sym typeface="Roboto Light"/>
                        </a:rPr>
                        <a:t>Gen</a:t>
                      </a:r>
                      <a:endParaRPr sz="110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lnSpc>
                          <a:spcPct val="115000"/>
                        </a:lnSpc>
                        <a:spcBef>
                          <a:spcPts val="0"/>
                        </a:spcBef>
                        <a:spcAft>
                          <a:spcPts val="1000"/>
                        </a:spcAft>
                        <a:buNone/>
                      </a:pPr>
                      <a:r>
                        <a:rPr lang="en-US" sz="1100">
                          <a:latin typeface="Roboto Light"/>
                          <a:ea typeface="Roboto Light"/>
                          <a:cs typeface="Roboto Light"/>
                          <a:sym typeface="Roboto Light"/>
                        </a:rPr>
                        <a:t>ANX</a:t>
                      </a:r>
                      <a:endParaRPr sz="110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lnSpc>
                          <a:spcPct val="115000"/>
                        </a:lnSpc>
                        <a:spcBef>
                          <a:spcPts val="0"/>
                        </a:spcBef>
                        <a:spcAft>
                          <a:spcPts val="1000"/>
                        </a:spcAft>
                        <a:buNone/>
                      </a:pPr>
                      <a:r>
                        <a:rPr lang="en-US" sz="1100" dirty="0">
                          <a:latin typeface="Roboto Light"/>
                          <a:ea typeface="Roboto Light"/>
                          <a:cs typeface="Roboto Light"/>
                          <a:sym typeface="Roboto Light"/>
                        </a:rPr>
                        <a:t>DEP</a:t>
                      </a:r>
                      <a:endParaRPr sz="1100" dirty="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37450">
                <a:tc>
                  <a:txBody>
                    <a:bodyPr/>
                    <a:lstStyle/>
                    <a:p>
                      <a:pPr marL="0" lvl="0" indent="0" algn="ctr" rtl="0">
                        <a:lnSpc>
                          <a:spcPct val="115000"/>
                        </a:lnSpc>
                        <a:spcBef>
                          <a:spcPts val="0"/>
                        </a:spcBef>
                        <a:spcAft>
                          <a:spcPts val="1000"/>
                        </a:spcAft>
                        <a:buNone/>
                      </a:pPr>
                      <a:r>
                        <a:rPr lang="en-US" sz="1100">
                          <a:latin typeface="Roboto Light"/>
                          <a:ea typeface="Roboto Light"/>
                          <a:cs typeface="Roboto Light"/>
                          <a:sym typeface="Roboto Light"/>
                        </a:rPr>
                        <a:t>Reliability</a:t>
                      </a:r>
                      <a:endParaRPr sz="110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lvl="0" indent="0" algn="ctr" rtl="0">
                        <a:lnSpc>
                          <a:spcPct val="115000"/>
                        </a:lnSpc>
                        <a:spcBef>
                          <a:spcPts val="0"/>
                        </a:spcBef>
                        <a:spcAft>
                          <a:spcPts val="1000"/>
                        </a:spcAft>
                        <a:buNone/>
                      </a:pPr>
                      <a:r>
                        <a:rPr lang="en-US" sz="1200">
                          <a:latin typeface="Roboto Light"/>
                          <a:ea typeface="Roboto Light"/>
                          <a:cs typeface="Roboto Light"/>
                          <a:sym typeface="Roboto Light"/>
                        </a:rPr>
                        <a:t>0.92</a:t>
                      </a:r>
                      <a:endParaRPr sz="120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marL="0" lvl="0" indent="0" algn="ctr" rtl="0">
                        <a:lnSpc>
                          <a:spcPct val="115000"/>
                        </a:lnSpc>
                        <a:spcBef>
                          <a:spcPts val="0"/>
                        </a:spcBef>
                        <a:spcAft>
                          <a:spcPts val="1000"/>
                        </a:spcAft>
                        <a:buNone/>
                      </a:pPr>
                      <a:r>
                        <a:rPr lang="en-US" sz="1200">
                          <a:latin typeface="Roboto Light"/>
                          <a:ea typeface="Roboto Light"/>
                          <a:cs typeface="Roboto Light"/>
                          <a:sym typeface="Roboto Light"/>
                        </a:rPr>
                        <a:t>0.92</a:t>
                      </a:r>
                      <a:endParaRPr sz="120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marL="0" lvl="0" indent="0" algn="ctr" rtl="0">
                        <a:lnSpc>
                          <a:spcPct val="115000"/>
                        </a:lnSpc>
                        <a:spcBef>
                          <a:spcPts val="0"/>
                        </a:spcBef>
                        <a:spcAft>
                          <a:spcPts val="1000"/>
                        </a:spcAft>
                        <a:buNone/>
                      </a:pPr>
                      <a:r>
                        <a:rPr lang="en-US" sz="1200">
                          <a:latin typeface="Roboto Light"/>
                          <a:ea typeface="Roboto Light"/>
                          <a:cs typeface="Roboto Light"/>
                          <a:sym typeface="Roboto Light"/>
                        </a:rPr>
                        <a:t>0.90</a:t>
                      </a:r>
                      <a:endParaRPr sz="120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marL="0" lvl="0" indent="0" algn="ctr" rtl="0">
                        <a:lnSpc>
                          <a:spcPct val="115000"/>
                        </a:lnSpc>
                        <a:spcBef>
                          <a:spcPts val="0"/>
                        </a:spcBef>
                        <a:spcAft>
                          <a:spcPts val="1000"/>
                        </a:spcAft>
                        <a:buNone/>
                      </a:pPr>
                      <a:r>
                        <a:rPr lang="en-US" sz="1200">
                          <a:latin typeface="Roboto Light"/>
                          <a:ea typeface="Roboto Light"/>
                          <a:cs typeface="Roboto Light"/>
                          <a:sym typeface="Roboto Light"/>
                        </a:rPr>
                        <a:t>0.30</a:t>
                      </a:r>
                      <a:endParaRPr sz="120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lnSpc>
                          <a:spcPct val="115000"/>
                        </a:lnSpc>
                        <a:spcBef>
                          <a:spcPts val="0"/>
                        </a:spcBef>
                        <a:spcAft>
                          <a:spcPts val="1000"/>
                        </a:spcAft>
                        <a:buNone/>
                      </a:pPr>
                      <a:r>
                        <a:rPr lang="en-US" sz="1200">
                          <a:latin typeface="Roboto Light"/>
                          <a:ea typeface="Roboto Light"/>
                          <a:cs typeface="Roboto Light"/>
                          <a:sym typeface="Roboto Light"/>
                        </a:rPr>
                        <a:t>0.58</a:t>
                      </a:r>
                      <a:endParaRPr sz="120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lnSpc>
                          <a:spcPct val="115000"/>
                        </a:lnSpc>
                        <a:spcBef>
                          <a:spcPts val="0"/>
                        </a:spcBef>
                        <a:spcAft>
                          <a:spcPts val="1000"/>
                        </a:spcAft>
                        <a:buNone/>
                      </a:pPr>
                      <a:r>
                        <a:rPr lang="en-US" sz="1200">
                          <a:latin typeface="Roboto Light"/>
                          <a:ea typeface="Roboto Light"/>
                          <a:cs typeface="Roboto Light"/>
                          <a:sym typeface="Roboto Light"/>
                        </a:rPr>
                        <a:t>0.93</a:t>
                      </a:r>
                      <a:endParaRPr sz="120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lnSpc>
                          <a:spcPct val="115000"/>
                        </a:lnSpc>
                        <a:spcBef>
                          <a:spcPts val="0"/>
                        </a:spcBef>
                        <a:spcAft>
                          <a:spcPts val="1000"/>
                        </a:spcAft>
                        <a:buNone/>
                      </a:pPr>
                      <a:r>
                        <a:rPr lang="en-US" sz="1200">
                          <a:latin typeface="Roboto Light"/>
                          <a:ea typeface="Roboto Light"/>
                          <a:cs typeface="Roboto Light"/>
                          <a:sym typeface="Roboto Light"/>
                        </a:rPr>
                        <a:t>0.95</a:t>
                      </a:r>
                      <a:endParaRPr sz="120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lnSpc>
                          <a:spcPct val="115000"/>
                        </a:lnSpc>
                        <a:spcBef>
                          <a:spcPts val="0"/>
                        </a:spcBef>
                        <a:spcAft>
                          <a:spcPts val="1000"/>
                        </a:spcAft>
                        <a:buNone/>
                      </a:pPr>
                      <a:r>
                        <a:rPr lang="en-US" sz="1200">
                          <a:latin typeface="Roboto Light"/>
                          <a:ea typeface="Roboto Light"/>
                          <a:cs typeface="Roboto Light"/>
                          <a:sym typeface="Roboto Light"/>
                        </a:rPr>
                        <a:t>0.93</a:t>
                      </a:r>
                      <a:endParaRPr sz="120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lnSpc>
                          <a:spcPct val="115000"/>
                        </a:lnSpc>
                        <a:spcBef>
                          <a:spcPts val="0"/>
                        </a:spcBef>
                        <a:spcAft>
                          <a:spcPts val="1000"/>
                        </a:spcAft>
                        <a:buNone/>
                      </a:pPr>
                      <a:r>
                        <a:rPr lang="en-US" sz="1200">
                          <a:latin typeface="Roboto Light"/>
                          <a:ea typeface="Roboto Light"/>
                          <a:cs typeface="Roboto Light"/>
                          <a:sym typeface="Roboto Light"/>
                        </a:rPr>
                        <a:t>0.93</a:t>
                      </a:r>
                      <a:endParaRPr sz="120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lnSpc>
                          <a:spcPct val="115000"/>
                        </a:lnSpc>
                        <a:spcBef>
                          <a:spcPts val="0"/>
                        </a:spcBef>
                        <a:spcAft>
                          <a:spcPts val="1000"/>
                        </a:spcAft>
                        <a:buNone/>
                      </a:pPr>
                      <a:r>
                        <a:rPr lang="en-US" sz="1200">
                          <a:latin typeface="Roboto Light"/>
                          <a:ea typeface="Roboto Light"/>
                          <a:cs typeface="Roboto Light"/>
                          <a:sym typeface="Roboto Light"/>
                        </a:rPr>
                        <a:t>0.91</a:t>
                      </a:r>
                      <a:endParaRPr sz="120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lnSpc>
                          <a:spcPct val="115000"/>
                        </a:lnSpc>
                        <a:spcBef>
                          <a:spcPts val="0"/>
                        </a:spcBef>
                        <a:spcAft>
                          <a:spcPts val="1000"/>
                        </a:spcAft>
                        <a:buNone/>
                      </a:pPr>
                      <a:r>
                        <a:rPr lang="en-US" sz="1200">
                          <a:latin typeface="Roboto Light"/>
                          <a:ea typeface="Roboto Light"/>
                          <a:cs typeface="Roboto Light"/>
                          <a:sym typeface="Roboto Light"/>
                        </a:rPr>
                        <a:t>0.91</a:t>
                      </a:r>
                      <a:endParaRPr sz="120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37450">
                <a:tc>
                  <a:txBody>
                    <a:bodyPr/>
                    <a:lstStyle/>
                    <a:p>
                      <a:pPr marL="0" lvl="0" indent="0" algn="ctr" rtl="0">
                        <a:spcBef>
                          <a:spcPts val="0"/>
                        </a:spcBef>
                        <a:spcAft>
                          <a:spcPts val="0"/>
                        </a:spcAft>
                        <a:buNone/>
                      </a:pPr>
                      <a:endParaRPr/>
                    </a:p>
                  </a:txBody>
                  <a:tcPr marL="68575" marR="68575" marT="91425" marB="91425"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endParaRPr/>
                    </a:p>
                  </a:txBody>
                  <a:tcPr marL="68575" marR="68575" marT="91425" marB="91425"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endParaRPr dirty="0"/>
                    </a:p>
                  </a:txBody>
                  <a:tcPr marL="68575" marR="68575" marT="91425" marB="91425"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endParaRPr/>
                    </a:p>
                  </a:txBody>
                  <a:tcPr marL="68575" marR="68575" marT="91425" marB="91425"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gridSpan="8">
                  <a:txBody>
                    <a:bodyPr/>
                    <a:lstStyle/>
                    <a:p>
                      <a:pPr marL="0" lvl="0" indent="0" algn="ctr" rtl="0">
                        <a:spcBef>
                          <a:spcPts val="0"/>
                        </a:spcBef>
                        <a:spcAft>
                          <a:spcPts val="0"/>
                        </a:spcAft>
                        <a:buNone/>
                      </a:pPr>
                      <a:r>
                        <a:rPr lang="en-US" sz="1200" dirty="0">
                          <a:latin typeface="Roboto Light"/>
                          <a:ea typeface="Roboto Light"/>
                          <a:cs typeface="Roboto Light"/>
                          <a:sym typeface="Roboto Light"/>
                        </a:rPr>
                        <a:t>Correlations with External Measures</a:t>
                      </a:r>
                      <a:endParaRPr sz="1200" dirty="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478950">
                <a:tc>
                  <a:txBody>
                    <a:bodyPr/>
                    <a:lstStyle/>
                    <a:p>
                      <a:pPr marL="0" lvl="0" indent="0" algn="ctr" rtl="0">
                        <a:lnSpc>
                          <a:spcPct val="115000"/>
                        </a:lnSpc>
                        <a:spcBef>
                          <a:spcPts val="0"/>
                        </a:spcBef>
                        <a:spcAft>
                          <a:spcPts val="1000"/>
                        </a:spcAft>
                        <a:buNone/>
                      </a:pPr>
                      <a:r>
                        <a:rPr lang="en-US" sz="1100" dirty="0">
                          <a:latin typeface="Roboto Light"/>
                          <a:ea typeface="Roboto Light"/>
                          <a:cs typeface="Roboto Light"/>
                          <a:sym typeface="Roboto Light"/>
                        </a:rPr>
                        <a:t>CES-D</a:t>
                      </a:r>
                      <a:endParaRPr sz="1100" dirty="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endParaRPr/>
                    </a:p>
                  </a:txBody>
                  <a:tcPr marL="68575" marR="68575" marT="91425" marB="91425"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endParaRPr/>
                    </a:p>
                  </a:txBody>
                  <a:tcPr marL="68575" marR="68575" marT="91425" marB="91425"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endParaRPr/>
                    </a:p>
                  </a:txBody>
                  <a:tcPr marL="68575" marR="68575" marT="91425" marB="91425"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US" sz="1200" dirty="0">
                          <a:latin typeface="Roboto Light"/>
                          <a:ea typeface="Roboto Light"/>
                          <a:cs typeface="Roboto Light"/>
                          <a:sym typeface="Roboto Light"/>
                        </a:rPr>
                        <a:t>0.71</a:t>
                      </a:r>
                      <a:endParaRPr sz="1200" dirty="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US" sz="1200" dirty="0">
                          <a:latin typeface="Roboto Light"/>
                          <a:ea typeface="Roboto Light"/>
                          <a:cs typeface="Roboto Light"/>
                          <a:sym typeface="Roboto Light"/>
                        </a:rPr>
                        <a:t>0.81</a:t>
                      </a:r>
                      <a:endParaRPr sz="1200" dirty="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endParaRPr dirty="0"/>
                    </a:p>
                  </a:txBody>
                  <a:tcPr marL="68575" marR="68575" marT="91425" marB="9142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marL="0" lvl="0" indent="0" algn="ctr" rtl="0">
                        <a:lnSpc>
                          <a:spcPct val="115000"/>
                        </a:lnSpc>
                        <a:spcBef>
                          <a:spcPts val="0"/>
                        </a:spcBef>
                        <a:spcAft>
                          <a:spcPts val="1000"/>
                        </a:spcAft>
                        <a:buNone/>
                      </a:pPr>
                      <a:r>
                        <a:rPr lang="en-US" sz="1200">
                          <a:latin typeface="Roboto Light"/>
                          <a:ea typeface="Roboto Light"/>
                          <a:cs typeface="Roboto Light"/>
                          <a:sym typeface="Roboto Light"/>
                        </a:rPr>
                        <a:t>0.75</a:t>
                      </a:r>
                      <a:endParaRPr sz="120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marL="0" lvl="0" indent="0" algn="ctr" rtl="0">
                        <a:lnSpc>
                          <a:spcPct val="115000"/>
                        </a:lnSpc>
                        <a:spcBef>
                          <a:spcPts val="0"/>
                        </a:spcBef>
                        <a:spcAft>
                          <a:spcPts val="1000"/>
                        </a:spcAft>
                        <a:buNone/>
                      </a:pPr>
                      <a:r>
                        <a:rPr lang="en-US" sz="1200">
                          <a:latin typeface="Roboto Light"/>
                          <a:ea typeface="Roboto Light"/>
                          <a:cs typeface="Roboto Light"/>
                          <a:sym typeface="Roboto Light"/>
                        </a:rPr>
                        <a:t>0.81</a:t>
                      </a:r>
                      <a:endParaRPr sz="120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marL="0" lvl="0" indent="0" algn="ctr" rtl="0">
                        <a:lnSpc>
                          <a:spcPct val="115000"/>
                        </a:lnSpc>
                        <a:spcBef>
                          <a:spcPts val="0"/>
                        </a:spcBef>
                        <a:spcAft>
                          <a:spcPts val="1000"/>
                        </a:spcAft>
                        <a:buNone/>
                      </a:pPr>
                      <a:endParaRPr sz="120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marL="0" lvl="0" indent="0" algn="ctr" rtl="0">
                        <a:lnSpc>
                          <a:spcPct val="115000"/>
                        </a:lnSpc>
                        <a:spcBef>
                          <a:spcPts val="0"/>
                        </a:spcBef>
                        <a:spcAft>
                          <a:spcPts val="1000"/>
                        </a:spcAft>
                        <a:buNone/>
                      </a:pPr>
                      <a:r>
                        <a:rPr lang="en-US" sz="1200">
                          <a:latin typeface="Roboto Light"/>
                          <a:ea typeface="Roboto Light"/>
                          <a:cs typeface="Roboto Light"/>
                          <a:sym typeface="Roboto Light"/>
                        </a:rPr>
                        <a:t>0.75</a:t>
                      </a:r>
                      <a:endParaRPr sz="120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marL="0" lvl="0" indent="0" algn="ctr" rtl="0">
                        <a:lnSpc>
                          <a:spcPct val="115000"/>
                        </a:lnSpc>
                        <a:spcBef>
                          <a:spcPts val="0"/>
                        </a:spcBef>
                        <a:spcAft>
                          <a:spcPts val="1000"/>
                        </a:spcAft>
                        <a:buNone/>
                      </a:pPr>
                      <a:r>
                        <a:rPr lang="en-US" sz="1200">
                          <a:latin typeface="Roboto Light"/>
                          <a:ea typeface="Roboto Light"/>
                          <a:cs typeface="Roboto Light"/>
                          <a:sym typeface="Roboto Light"/>
                        </a:rPr>
                        <a:t>0.82</a:t>
                      </a:r>
                      <a:endParaRPr sz="120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7450">
                <a:tc>
                  <a:txBody>
                    <a:bodyPr/>
                    <a:lstStyle/>
                    <a:p>
                      <a:pPr marL="0" lvl="0" indent="0" algn="ctr" rtl="0">
                        <a:lnSpc>
                          <a:spcPct val="115000"/>
                        </a:lnSpc>
                        <a:spcBef>
                          <a:spcPts val="0"/>
                        </a:spcBef>
                        <a:spcAft>
                          <a:spcPts val="1000"/>
                        </a:spcAft>
                        <a:buNone/>
                      </a:pPr>
                      <a:r>
                        <a:rPr lang="en-US" sz="1100" dirty="0">
                          <a:latin typeface="Roboto Light"/>
                          <a:ea typeface="Roboto Light"/>
                          <a:cs typeface="Roboto Light"/>
                          <a:sym typeface="Roboto Light"/>
                        </a:rPr>
                        <a:t>MASQ</a:t>
                      </a:r>
                      <a:endParaRPr sz="1100" dirty="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lnSpc>
                          <a:spcPct val="115000"/>
                        </a:lnSpc>
                        <a:spcBef>
                          <a:spcPts val="0"/>
                        </a:spcBef>
                        <a:spcAft>
                          <a:spcPts val="1000"/>
                        </a:spcAft>
                        <a:buNone/>
                      </a:pPr>
                      <a:r>
                        <a:rPr lang="en-US" sz="1200" dirty="0">
                          <a:latin typeface="Roboto Light"/>
                          <a:ea typeface="Roboto Light"/>
                          <a:cs typeface="Roboto Light"/>
                          <a:sym typeface="Roboto Light"/>
                        </a:rPr>
                        <a:t>.</a:t>
                      </a:r>
                      <a:endParaRPr sz="1200" dirty="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lnSpc>
                          <a:spcPct val="115000"/>
                        </a:lnSpc>
                        <a:spcBef>
                          <a:spcPts val="0"/>
                        </a:spcBef>
                        <a:spcAft>
                          <a:spcPts val="1000"/>
                        </a:spcAft>
                        <a:buNone/>
                      </a:pPr>
                      <a:endParaRPr sz="1200" dirty="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lnSpc>
                          <a:spcPct val="115000"/>
                        </a:lnSpc>
                        <a:spcBef>
                          <a:spcPts val="0"/>
                        </a:spcBef>
                        <a:spcAft>
                          <a:spcPts val="1000"/>
                        </a:spcAft>
                        <a:buNone/>
                      </a:pPr>
                      <a:endParaRPr sz="1200" dirty="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lnSpc>
                          <a:spcPct val="115000"/>
                        </a:lnSpc>
                        <a:spcBef>
                          <a:spcPts val="0"/>
                        </a:spcBef>
                        <a:spcAft>
                          <a:spcPts val="1000"/>
                        </a:spcAft>
                        <a:buNone/>
                      </a:pPr>
                      <a:r>
                        <a:rPr lang="en-US" sz="1200" dirty="0">
                          <a:latin typeface="Roboto Light"/>
                          <a:ea typeface="Roboto Light"/>
                          <a:cs typeface="Roboto Light"/>
                          <a:sym typeface="Roboto Light"/>
                        </a:rPr>
                        <a:t>0.79</a:t>
                      </a:r>
                      <a:endParaRPr sz="1200" dirty="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lnSpc>
                          <a:spcPct val="115000"/>
                        </a:lnSpc>
                        <a:spcBef>
                          <a:spcPts val="0"/>
                        </a:spcBef>
                        <a:spcAft>
                          <a:spcPts val="1000"/>
                        </a:spcAft>
                        <a:buNone/>
                      </a:pPr>
                      <a:r>
                        <a:rPr lang="en-US" sz="1200">
                          <a:latin typeface="Roboto Light"/>
                          <a:ea typeface="Roboto Light"/>
                          <a:cs typeface="Roboto Light"/>
                          <a:sym typeface="Roboto Light"/>
                        </a:rPr>
                        <a:t>0.68</a:t>
                      </a:r>
                      <a:endParaRPr sz="120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lnSpc>
                          <a:spcPct val="115000"/>
                        </a:lnSpc>
                        <a:spcBef>
                          <a:spcPts val="0"/>
                        </a:spcBef>
                        <a:spcAft>
                          <a:spcPts val="1000"/>
                        </a:spcAft>
                        <a:buNone/>
                      </a:pPr>
                      <a:endParaRPr sz="1200" dirty="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lnSpc>
                          <a:spcPct val="115000"/>
                        </a:lnSpc>
                        <a:spcBef>
                          <a:spcPts val="0"/>
                        </a:spcBef>
                        <a:spcAft>
                          <a:spcPts val="1000"/>
                        </a:spcAft>
                        <a:buNone/>
                      </a:pPr>
                      <a:r>
                        <a:rPr lang="en-US" sz="1200" dirty="0">
                          <a:latin typeface="Roboto Light"/>
                          <a:ea typeface="Roboto Light"/>
                          <a:cs typeface="Roboto Light"/>
                          <a:sym typeface="Roboto Light"/>
                        </a:rPr>
                        <a:t>0.80</a:t>
                      </a:r>
                      <a:endParaRPr sz="1200" dirty="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lnSpc>
                          <a:spcPct val="115000"/>
                        </a:lnSpc>
                        <a:spcBef>
                          <a:spcPts val="0"/>
                        </a:spcBef>
                        <a:spcAft>
                          <a:spcPts val="1000"/>
                        </a:spcAft>
                        <a:buNone/>
                      </a:pPr>
                      <a:r>
                        <a:rPr lang="en-US" sz="1200" dirty="0">
                          <a:latin typeface="Roboto Light"/>
                          <a:ea typeface="Roboto Light"/>
                          <a:cs typeface="Roboto Light"/>
                          <a:sym typeface="Roboto Light"/>
                        </a:rPr>
                        <a:t>0.77</a:t>
                      </a:r>
                      <a:endParaRPr sz="1200" dirty="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lnSpc>
                          <a:spcPct val="115000"/>
                        </a:lnSpc>
                        <a:spcBef>
                          <a:spcPts val="0"/>
                        </a:spcBef>
                        <a:spcAft>
                          <a:spcPts val="1000"/>
                        </a:spcAft>
                        <a:buNone/>
                      </a:pPr>
                      <a:endParaRPr sz="1200" dirty="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lnSpc>
                          <a:spcPct val="115000"/>
                        </a:lnSpc>
                        <a:spcBef>
                          <a:spcPts val="0"/>
                        </a:spcBef>
                        <a:spcAft>
                          <a:spcPts val="1000"/>
                        </a:spcAft>
                        <a:buNone/>
                      </a:pPr>
                      <a:r>
                        <a:rPr lang="en-US" sz="1200" dirty="0">
                          <a:latin typeface="Roboto Light"/>
                          <a:ea typeface="Roboto Light"/>
                          <a:cs typeface="Roboto Light"/>
                          <a:sym typeface="Roboto Light"/>
                        </a:rPr>
                        <a:t>0.79</a:t>
                      </a:r>
                      <a:endParaRPr sz="1200" dirty="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lnSpc>
                          <a:spcPct val="115000"/>
                        </a:lnSpc>
                        <a:spcBef>
                          <a:spcPts val="0"/>
                        </a:spcBef>
                        <a:spcAft>
                          <a:spcPts val="1000"/>
                        </a:spcAft>
                        <a:buNone/>
                      </a:pPr>
                      <a:r>
                        <a:rPr lang="en-US" sz="1200" dirty="0">
                          <a:latin typeface="Roboto Light"/>
                          <a:ea typeface="Roboto Light"/>
                          <a:cs typeface="Roboto Light"/>
                          <a:sym typeface="Roboto Light"/>
                        </a:rPr>
                        <a:t>0.71</a:t>
                      </a:r>
                      <a:endParaRPr sz="1200" dirty="0">
                        <a:latin typeface="Roboto Light"/>
                        <a:ea typeface="Roboto Light"/>
                        <a:cs typeface="Roboto Light"/>
                        <a:sym typeface="Roboto Light"/>
                      </a:endParaRPr>
                    </a:p>
                  </a:txBody>
                  <a:tcPr marL="68575" marR="68575" marT="91425" marB="9142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Google Shape;741;p10"/>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300"/>
              <a:buNone/>
            </a:pPr>
            <a:fld id="{00000000-1234-1234-1234-123412341234}" type="slidenum">
              <a:rPr lang="en-US"/>
              <a:t>15</a:t>
            </a:fld>
            <a:endParaRPr/>
          </a:p>
        </p:txBody>
      </p:sp>
      <p:sp>
        <p:nvSpPr>
          <p:cNvPr id="742" name="Google Shape;742;p10"/>
          <p:cNvSpPr txBox="1">
            <a:spLocks noGrp="1"/>
          </p:cNvSpPr>
          <p:nvPr>
            <p:ph type="title"/>
          </p:nvPr>
        </p:nvSpPr>
        <p:spPr>
          <a:xfrm>
            <a:off x="953550" y="799300"/>
            <a:ext cx="7236900" cy="668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US"/>
              <a:t>Discussion</a:t>
            </a:r>
            <a:endParaRPr/>
          </a:p>
        </p:txBody>
      </p:sp>
      <p:sp>
        <p:nvSpPr>
          <p:cNvPr id="743" name="Google Shape;743;p10"/>
          <p:cNvSpPr txBox="1">
            <a:spLocks noGrp="1"/>
          </p:cNvSpPr>
          <p:nvPr>
            <p:ph type="body" idx="1"/>
          </p:nvPr>
        </p:nvSpPr>
        <p:spPr>
          <a:xfrm>
            <a:off x="953550" y="1467400"/>
            <a:ext cx="7236900" cy="29025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600"/>
              </a:spcBef>
              <a:spcAft>
                <a:spcPts val="0"/>
              </a:spcAft>
              <a:buSzPts val="1800"/>
              <a:buChar char="◂"/>
            </a:pPr>
            <a:r>
              <a:rPr lang="en-US" dirty="0"/>
              <a:t>Bi-factor models evidenced modest reliability gains in some cases, but at the expense of poorer specific factor score recovery</a:t>
            </a:r>
            <a:endParaRPr sz="1600" dirty="0"/>
          </a:p>
          <a:p>
            <a:pPr marL="457200" lvl="0" indent="-342900" algn="l" rtl="0">
              <a:spcBef>
                <a:spcPts val="0"/>
              </a:spcBef>
              <a:spcAft>
                <a:spcPts val="0"/>
              </a:spcAft>
              <a:buSzPts val="1800"/>
              <a:buChar char="◂"/>
            </a:pPr>
            <a:r>
              <a:rPr lang="en-US" dirty="0"/>
              <a:t>Method 1 gives more weight to the general factor, which improves reliability but weakens divergent validity</a:t>
            </a:r>
            <a:endParaRPr dirty="0"/>
          </a:p>
          <a:p>
            <a:pPr marL="914400" lvl="1" indent="-330200" algn="l" rtl="0">
              <a:spcBef>
                <a:spcPts val="0"/>
              </a:spcBef>
              <a:spcAft>
                <a:spcPts val="0"/>
              </a:spcAft>
              <a:buSzPts val="1600"/>
              <a:buChar char="◂"/>
            </a:pPr>
            <a:r>
              <a:rPr lang="en-US" sz="1600" dirty="0"/>
              <a:t>Implication: Higher weighting to the general factor seems to weaken divergent validity</a:t>
            </a:r>
            <a:endParaRPr sz="1600" dirty="0"/>
          </a:p>
          <a:p>
            <a:pPr marL="457200" lvl="0" indent="-342900" algn="l" rtl="0">
              <a:spcBef>
                <a:spcPts val="0"/>
              </a:spcBef>
              <a:spcAft>
                <a:spcPts val="0"/>
              </a:spcAft>
              <a:buSzPts val="1800"/>
              <a:buChar char="◂"/>
            </a:pPr>
            <a:r>
              <a:rPr lang="en-US" dirty="0"/>
              <a:t>Method 2 provides good recovery of unidimensional domain scores, but slightly lower reliability</a:t>
            </a:r>
            <a:endParaRPr dirty="0"/>
          </a:p>
          <a:p>
            <a:pPr marL="914400" lvl="1" indent="-330200" algn="l" rtl="0">
              <a:spcBef>
                <a:spcPts val="0"/>
              </a:spcBef>
              <a:spcAft>
                <a:spcPts val="0"/>
              </a:spcAft>
              <a:buSzPts val="1600"/>
              <a:buChar char="◂"/>
            </a:pPr>
            <a:r>
              <a:rPr lang="en-US" sz="1600" dirty="0"/>
              <a:t>Implication: The approach that best recovers traits scores does not improve reliability</a:t>
            </a:r>
            <a:endParaRPr sz="1600" dirty="0"/>
          </a:p>
          <a:p>
            <a:pPr marL="457200" lvl="0" indent="-342900" algn="l" rtl="0">
              <a:spcBef>
                <a:spcPts val="0"/>
              </a:spcBef>
              <a:spcAft>
                <a:spcPts val="0"/>
              </a:spcAft>
              <a:buSzPts val="1800"/>
              <a:buChar char="◂"/>
            </a:pPr>
            <a:r>
              <a:rPr lang="en-US" dirty="0"/>
              <a:t>Future studies should replicate with other domains</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A400">
            <a:alpha val="25098"/>
          </a:srgbClr>
        </a:solidFill>
        <a:effectLst/>
      </p:bgPr>
    </p:bg>
    <p:spTree>
      <p:nvGrpSpPr>
        <p:cNvPr id="1" name="Shape 747"/>
        <p:cNvGrpSpPr/>
        <p:nvPr/>
      </p:nvGrpSpPr>
      <p:grpSpPr>
        <a:xfrm>
          <a:off x="0" y="0"/>
          <a:ext cx="0" cy="0"/>
          <a:chOff x="0" y="0"/>
          <a:chExt cx="0" cy="0"/>
        </a:xfrm>
      </p:grpSpPr>
      <p:sp>
        <p:nvSpPr>
          <p:cNvPr id="748" name="Google Shape;748;p11"/>
          <p:cNvSpPr txBox="1">
            <a:spLocks noGrp="1"/>
          </p:cNvSpPr>
          <p:nvPr>
            <p:ph type="ctrTitle"/>
          </p:nvPr>
        </p:nvSpPr>
        <p:spPr>
          <a:xfrm>
            <a:off x="685800" y="1659550"/>
            <a:ext cx="4252500" cy="1159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a:solidFill>
                  <a:srgbClr val="F42748"/>
                </a:solidFill>
              </a:rPr>
              <a:t>Thank you! Questions?</a:t>
            </a:r>
            <a:endParaRPr>
              <a:solidFill>
                <a:srgbClr val="F42748"/>
              </a:solidFill>
            </a:endParaRPr>
          </a:p>
        </p:txBody>
      </p:sp>
      <p:sp>
        <p:nvSpPr>
          <p:cNvPr id="749" name="Google Shape;749;p11"/>
          <p:cNvSpPr txBox="1">
            <a:spLocks noGrp="1"/>
          </p:cNvSpPr>
          <p:nvPr>
            <p:ph type="sldNum" idx="4294967295"/>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300"/>
              <a:buNone/>
            </a:pPr>
            <a:fld id="{00000000-1234-1234-1234-123412341234}" type="slidenum">
              <a:rPr lang="en-US"/>
              <a:t>16</a:t>
            </a:fld>
            <a:endParaRPr/>
          </a:p>
        </p:txBody>
      </p:sp>
      <p:sp>
        <p:nvSpPr>
          <p:cNvPr id="750" name="Google Shape;750;p11"/>
          <p:cNvSpPr txBox="1">
            <a:spLocks noGrp="1"/>
          </p:cNvSpPr>
          <p:nvPr>
            <p:ph type="subTitle" idx="1"/>
          </p:nvPr>
        </p:nvSpPr>
        <p:spPr>
          <a:xfrm>
            <a:off x="685800" y="2687648"/>
            <a:ext cx="4252500" cy="1601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endParaRPr i="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p12"/>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300"/>
              <a:buNone/>
            </a:pPr>
            <a:fld id="{00000000-1234-1234-1234-123412341234}" type="slidenum">
              <a:rPr lang="en-US"/>
              <a:t>17</a:t>
            </a:fld>
            <a:endParaRPr/>
          </a:p>
        </p:txBody>
      </p:sp>
      <p:sp>
        <p:nvSpPr>
          <p:cNvPr id="756" name="Google Shape;756;p12"/>
          <p:cNvSpPr txBox="1">
            <a:spLocks noGrp="1"/>
          </p:cNvSpPr>
          <p:nvPr>
            <p:ph type="title"/>
          </p:nvPr>
        </p:nvSpPr>
        <p:spPr>
          <a:xfrm>
            <a:off x="953550" y="799300"/>
            <a:ext cx="7236900" cy="668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US"/>
              <a:t>References</a:t>
            </a:r>
            <a:endParaRPr/>
          </a:p>
        </p:txBody>
      </p:sp>
      <p:sp>
        <p:nvSpPr>
          <p:cNvPr id="757" name="Google Shape;757;p12"/>
          <p:cNvSpPr txBox="1">
            <a:spLocks noGrp="1"/>
          </p:cNvSpPr>
          <p:nvPr>
            <p:ph type="body" idx="1"/>
          </p:nvPr>
        </p:nvSpPr>
        <p:spPr>
          <a:xfrm>
            <a:off x="953550" y="1613275"/>
            <a:ext cx="7236900" cy="2902500"/>
          </a:xfrm>
          <a:prstGeom prst="rect">
            <a:avLst/>
          </a:prstGeom>
          <a:noFill/>
          <a:ln>
            <a:noFill/>
          </a:ln>
        </p:spPr>
        <p:txBody>
          <a:bodyPr spcFirstLastPara="1" wrap="square" lIns="91425" tIns="91425" rIns="91425" bIns="91425" anchor="t" anchorCtr="0">
            <a:noAutofit/>
          </a:bodyPr>
          <a:lstStyle/>
          <a:p>
            <a:pPr marL="228600" lvl="0" indent="-200025" algn="l" rtl="0">
              <a:lnSpc>
                <a:spcPct val="100000"/>
              </a:lnSpc>
              <a:spcBef>
                <a:spcPts val="600"/>
              </a:spcBef>
              <a:spcAft>
                <a:spcPts val="0"/>
              </a:spcAft>
              <a:buSzPts val="1800"/>
              <a:buNone/>
            </a:pPr>
            <a:r>
              <a:rPr lang="en-US" sz="900"/>
              <a:t>Ader, D. N. (2007). Developing the Patient-Reported Outcomes Measurement Information System (PROMIS). Medical Care, 45(Suppl 1), S1–S2. doi:10.1097/01.mlr.0000260537.</a:t>
            </a:r>
            <a:endParaRPr sz="900"/>
          </a:p>
          <a:p>
            <a:pPr marL="228600" lvl="0" indent="-200025" algn="l" rtl="0">
              <a:lnSpc>
                <a:spcPct val="100000"/>
              </a:lnSpc>
              <a:spcBef>
                <a:spcPts val="600"/>
              </a:spcBef>
              <a:spcAft>
                <a:spcPts val="0"/>
              </a:spcAft>
              <a:buSzPts val="1800"/>
              <a:buNone/>
            </a:pPr>
            <a:r>
              <a:rPr lang="en-US" sz="900"/>
              <a:t>Bock, R. D., &amp; Aitkin, M. (1981). Marginal maximum likelihood estimation of item parameters: Application of an EM algorithm. Psychometrika, 46(4), 443 459. https://doi.org/10.1007/BF02293801</a:t>
            </a:r>
            <a:endParaRPr sz="900"/>
          </a:p>
          <a:p>
            <a:pPr marL="228600" lvl="0" indent="-200025" algn="l" rtl="0">
              <a:spcBef>
                <a:spcPts val="600"/>
              </a:spcBef>
              <a:spcAft>
                <a:spcPts val="0"/>
              </a:spcAft>
              <a:buSzPts val="1800"/>
              <a:buNone/>
            </a:pPr>
            <a:r>
              <a:rPr lang="en-US" sz="900"/>
              <a:t>Cella, D., Riley, W., Stone, A. A., Rothrock, N., Reeve, B. B., Yount, S., Amtmann, D., D., B., Choi, S., Cook, K. F., et al. (2010). The Patient Reported Outcomes Measurement Information System (PROMIS) developed and tested its first wave of adult self-reported health outcome item banks: 2005-2008. Journal of Clinical Epidemiology 63, 1179-1194.</a:t>
            </a:r>
            <a:endParaRPr sz="900"/>
          </a:p>
          <a:p>
            <a:pPr marL="228600" lvl="0" indent="-200025" algn="l" rtl="0">
              <a:lnSpc>
                <a:spcPct val="100000"/>
              </a:lnSpc>
              <a:spcBef>
                <a:spcPts val="600"/>
              </a:spcBef>
              <a:spcAft>
                <a:spcPts val="0"/>
              </a:spcAft>
              <a:buSzPts val="1800"/>
              <a:buNone/>
            </a:pPr>
            <a:r>
              <a:rPr lang="en-US" sz="900"/>
              <a:t>Daville, C. (1993). Flow as a testing ideal. Rasch Measurement Transactions 7:3.</a:t>
            </a:r>
            <a:endParaRPr sz="900"/>
          </a:p>
          <a:p>
            <a:pPr marL="228600" lvl="0" indent="-200025" algn="l" rtl="0">
              <a:lnSpc>
                <a:spcPct val="100000"/>
              </a:lnSpc>
              <a:spcBef>
                <a:spcPts val="600"/>
              </a:spcBef>
              <a:spcAft>
                <a:spcPts val="0"/>
              </a:spcAft>
              <a:buSzPts val="1800"/>
              <a:buNone/>
            </a:pPr>
            <a:r>
              <a:rPr lang="en-US" sz="900"/>
              <a:t>DeMars, C. E. (2013). A Tutorial on Interpreting Bifactor Model Scores. International Journal of Testing, 13(4), 354–378. doi:10.1080/15305058.2013.7990</a:t>
            </a:r>
            <a:endParaRPr sz="900"/>
          </a:p>
          <a:p>
            <a:pPr marL="228600" lvl="0" indent="-200025" algn="l" rtl="0">
              <a:lnSpc>
                <a:spcPct val="100000"/>
              </a:lnSpc>
              <a:spcBef>
                <a:spcPts val="600"/>
              </a:spcBef>
              <a:spcAft>
                <a:spcPts val="0"/>
              </a:spcAft>
              <a:buSzPts val="1800"/>
              <a:buNone/>
            </a:pPr>
            <a:r>
              <a:rPr lang="en-US" sz="900"/>
              <a:t>Gavett, B. E., Crane, P. K., &amp; Dams-O'Connor, K. (2013). Bi-factor analyses of the Brief Test of Adult Cognition by Telephone. NeuroRehabilitation, 32(2), 253–265.</a:t>
            </a:r>
            <a:endParaRPr sz="900"/>
          </a:p>
          <a:p>
            <a:pPr marL="228600" lvl="0" indent="-200025" algn="l" rtl="0">
              <a:lnSpc>
                <a:spcPct val="100000"/>
              </a:lnSpc>
              <a:spcBef>
                <a:spcPts val="600"/>
              </a:spcBef>
              <a:spcAft>
                <a:spcPts val="0"/>
              </a:spcAft>
              <a:buSzPts val="1800"/>
              <a:buNone/>
            </a:pPr>
            <a:r>
              <a:rPr lang="en-US" sz="900"/>
              <a:t>Gibbons, R. D., &amp; Hedeker, D. R. (1992). Full-information item bifactor analysis. Psychometrika, 57, 423-436.</a:t>
            </a:r>
            <a:endParaRPr sz="900"/>
          </a:p>
          <a:p>
            <a:pPr marL="228600" lvl="0" indent="-200025" algn="l" rtl="0">
              <a:spcBef>
                <a:spcPts val="600"/>
              </a:spcBef>
              <a:spcAft>
                <a:spcPts val="0"/>
              </a:spcAft>
              <a:buClr>
                <a:schemeClr val="dk1"/>
              </a:buClr>
              <a:buSzPts val="1800"/>
              <a:buFont typeface="Arial"/>
              <a:buNone/>
            </a:pPr>
            <a:r>
              <a:rPr lang="en-US" sz="900"/>
              <a:t>Gibbons, R. D., Weiss, D. J., Pilkonis, P. A., Frank, E., Moore, T., Kim, J. B., &amp; Kupfer, D. J. (2012). Development of a Computerized Adaptive Test for Depression. Archives of General Psychiatry, 69(11), 1104. doi:10.1001/archgenpsychiatry.</a:t>
            </a:r>
            <a:endParaRPr sz="900"/>
          </a:p>
          <a:p>
            <a:pPr marL="228600" lvl="0" indent="-200025" algn="l" rtl="0">
              <a:spcBef>
                <a:spcPts val="600"/>
              </a:spcBef>
              <a:spcAft>
                <a:spcPts val="0"/>
              </a:spcAft>
              <a:buClr>
                <a:schemeClr val="dk1"/>
              </a:buClr>
              <a:buSzPts val="1800"/>
              <a:buFont typeface="Arial"/>
              <a:buNone/>
            </a:pPr>
            <a:endParaRPr sz="900"/>
          </a:p>
          <a:p>
            <a:pPr marL="228600" lvl="0" indent="-200025" algn="l" rtl="0">
              <a:lnSpc>
                <a:spcPct val="100000"/>
              </a:lnSpc>
              <a:spcBef>
                <a:spcPts val="600"/>
              </a:spcBef>
              <a:spcAft>
                <a:spcPts val="0"/>
              </a:spcAft>
              <a:buSzPts val="1800"/>
              <a:buNone/>
            </a:pPr>
            <a:endParaRPr sz="900"/>
          </a:p>
          <a:p>
            <a:pPr marL="228600" lvl="0" indent="-200025" algn="l" rtl="0">
              <a:lnSpc>
                <a:spcPct val="100000"/>
              </a:lnSpc>
              <a:spcBef>
                <a:spcPts val="600"/>
              </a:spcBef>
              <a:spcAft>
                <a:spcPts val="0"/>
              </a:spcAft>
              <a:buSzPts val="1800"/>
              <a:buNone/>
            </a:pPr>
            <a:endParaRPr sz="900"/>
          </a:p>
          <a:p>
            <a:pPr marL="228600" lvl="0" indent="-200025" algn="l" rtl="0">
              <a:lnSpc>
                <a:spcPct val="100000"/>
              </a:lnSpc>
              <a:spcBef>
                <a:spcPts val="600"/>
              </a:spcBef>
              <a:spcAft>
                <a:spcPts val="0"/>
              </a:spcAft>
              <a:buSzPts val="1800"/>
              <a:buNone/>
            </a:pPr>
            <a:endParaRPr sz="9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g17db46a3812_0_32"/>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300"/>
              <a:buNone/>
            </a:pPr>
            <a:fld id="{00000000-1234-1234-1234-123412341234}" type="slidenum">
              <a:rPr lang="en-US"/>
              <a:t>18</a:t>
            </a:fld>
            <a:endParaRPr/>
          </a:p>
        </p:txBody>
      </p:sp>
      <p:sp>
        <p:nvSpPr>
          <p:cNvPr id="763" name="Google Shape;763;g17db46a3812_0_32"/>
          <p:cNvSpPr txBox="1">
            <a:spLocks noGrp="1"/>
          </p:cNvSpPr>
          <p:nvPr>
            <p:ph type="title"/>
          </p:nvPr>
        </p:nvSpPr>
        <p:spPr>
          <a:xfrm>
            <a:off x="953550" y="799300"/>
            <a:ext cx="7236900" cy="668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US"/>
              <a:t>References</a:t>
            </a:r>
            <a:endParaRPr/>
          </a:p>
        </p:txBody>
      </p:sp>
      <p:sp>
        <p:nvSpPr>
          <p:cNvPr id="764" name="Google Shape;764;g17db46a3812_0_32"/>
          <p:cNvSpPr txBox="1">
            <a:spLocks noGrp="1"/>
          </p:cNvSpPr>
          <p:nvPr>
            <p:ph type="body" idx="1"/>
          </p:nvPr>
        </p:nvSpPr>
        <p:spPr>
          <a:xfrm>
            <a:off x="953550" y="1613275"/>
            <a:ext cx="7236900" cy="2902500"/>
          </a:xfrm>
          <a:prstGeom prst="rect">
            <a:avLst/>
          </a:prstGeom>
          <a:noFill/>
          <a:ln>
            <a:noFill/>
          </a:ln>
        </p:spPr>
        <p:txBody>
          <a:bodyPr spcFirstLastPara="1" wrap="square" lIns="91425" tIns="91425" rIns="91425" bIns="91425" anchor="t" anchorCtr="0">
            <a:noAutofit/>
          </a:bodyPr>
          <a:lstStyle/>
          <a:p>
            <a:pPr marL="228600" lvl="0" indent="-200025" algn="l" rtl="0">
              <a:spcBef>
                <a:spcPts val="600"/>
              </a:spcBef>
              <a:spcAft>
                <a:spcPts val="0"/>
              </a:spcAft>
              <a:buClr>
                <a:schemeClr val="dk1"/>
              </a:buClr>
              <a:buSzPts val="1800"/>
              <a:buFont typeface="Arial"/>
              <a:buNone/>
            </a:pPr>
            <a:r>
              <a:rPr lang="en-US" sz="900"/>
              <a:t>Liu, Y., Li, Z., &amp; Liu, H. (2018). Reporting Valid and Reliable Overall Scores and Domain Scores Using Bi-Factor Model. Applied Psychological Measurement, 014662161881309. doi:10.1177/0146621618813093</a:t>
            </a:r>
            <a:endParaRPr sz="900"/>
          </a:p>
          <a:p>
            <a:pPr marL="228600" lvl="0" indent="-200025" algn="l" rtl="0">
              <a:spcBef>
                <a:spcPts val="600"/>
              </a:spcBef>
              <a:spcAft>
                <a:spcPts val="0"/>
              </a:spcAft>
              <a:buClr>
                <a:schemeClr val="dk1"/>
              </a:buClr>
              <a:buSzPts val="1800"/>
              <a:buFont typeface="Arial"/>
              <a:buNone/>
            </a:pPr>
            <a:r>
              <a:rPr lang="en-US" sz="900"/>
              <a:t>Pilkonis, P.A., Choi, S.W., Reise, S.P., Stover, A.M., Riley, W.T., &amp; Cella, D. (2011). Item Banks for Measuring Emotional Distress from the Patient-Reported Outcomes Measurement Information System (PROMIS): Depression, Anxiety, and Anger. Assessment, 18(3), 263-283.</a:t>
            </a:r>
            <a:endParaRPr sz="900"/>
          </a:p>
          <a:p>
            <a:pPr marL="228600" lvl="0" indent="-200025" algn="l" rtl="0">
              <a:spcBef>
                <a:spcPts val="600"/>
              </a:spcBef>
              <a:spcAft>
                <a:spcPts val="0"/>
              </a:spcAft>
              <a:buClr>
                <a:schemeClr val="dk1"/>
              </a:buClr>
              <a:buSzPts val="1800"/>
              <a:buFont typeface="Arial"/>
              <a:buNone/>
            </a:pPr>
            <a:r>
              <a:rPr lang="en-US" sz="900"/>
              <a:t>Radloff, L. S. (1977). The CES-D scale: A self report depression scale for research in the general population. Applied Psychological Measurements, 1, 385-401.</a:t>
            </a:r>
            <a:endParaRPr sz="900"/>
          </a:p>
          <a:p>
            <a:pPr marL="228600" lvl="0" indent="-200025" algn="l" rtl="0">
              <a:spcBef>
                <a:spcPts val="600"/>
              </a:spcBef>
              <a:spcAft>
                <a:spcPts val="0"/>
              </a:spcAft>
              <a:buClr>
                <a:schemeClr val="dk1"/>
              </a:buClr>
              <a:buSzPts val="1800"/>
              <a:buFont typeface="Arial"/>
              <a:buNone/>
            </a:pPr>
            <a:r>
              <a:rPr lang="en-US" sz="900"/>
              <a:t>Reise, S. P., Moore, T. M., &amp; Haviland, M. G. (2010). Bifactor Models and Rotations: Exploring the Extent to Which Multidimensional Data Yield Univocal Scale Scores. Journal of Personality Assessment, 92(6), 544–559. doi:10.1080/00223891.2010.496477</a:t>
            </a:r>
            <a:endParaRPr sz="900"/>
          </a:p>
          <a:p>
            <a:pPr marL="228600" lvl="0" indent="-200025" algn="l" rtl="0">
              <a:spcBef>
                <a:spcPts val="600"/>
              </a:spcBef>
              <a:spcAft>
                <a:spcPts val="0"/>
              </a:spcAft>
              <a:buClr>
                <a:schemeClr val="dk1"/>
              </a:buClr>
              <a:buSzPts val="1800"/>
              <a:buFont typeface="Arial"/>
              <a:buNone/>
            </a:pPr>
            <a:r>
              <a:rPr lang="en-US" sz="900"/>
              <a:t>Reeve, B. B., Hays, R. D., Bjorner, J. B., Cook, K. F., Crane, P. K., Teresi, J. A., … Cella, D. (2007). Psychometric Evaluation and Calibration of Health-Related Quality of Life Item Banks. Medical Care, 45(Suppl 1), S22–S31. doi:10.1097/01.mlr.0000250483.</a:t>
            </a:r>
            <a:endParaRPr sz="900"/>
          </a:p>
          <a:p>
            <a:pPr marL="228600" lvl="0" indent="-200025" algn="l" rtl="0">
              <a:spcBef>
                <a:spcPts val="600"/>
              </a:spcBef>
              <a:spcAft>
                <a:spcPts val="0"/>
              </a:spcAft>
              <a:buClr>
                <a:schemeClr val="dk1"/>
              </a:buClr>
              <a:buSzPts val="1800"/>
              <a:buFont typeface="Arial"/>
              <a:buNone/>
            </a:pPr>
            <a:r>
              <a:rPr lang="en-US" sz="900"/>
              <a:t>Rudner, L. M. (1998). An online, interactive, computer adaptive testing tutorial. Retrieved April 16, 2015, from http://EdRes.org/scripts/cat</a:t>
            </a:r>
            <a:endParaRPr sz="900"/>
          </a:p>
          <a:p>
            <a:pPr marL="228600" lvl="0" indent="-200025" algn="l" rtl="0">
              <a:spcBef>
                <a:spcPts val="600"/>
              </a:spcBef>
              <a:spcAft>
                <a:spcPts val="0"/>
              </a:spcAft>
              <a:buClr>
                <a:schemeClr val="dk1"/>
              </a:buClr>
              <a:buSzPts val="1800"/>
              <a:buFont typeface="Arial"/>
              <a:buNone/>
            </a:pPr>
            <a:r>
              <a:rPr lang="en-US" sz="900"/>
              <a:t>Watson, D., et al., Testing a tripartite model: I. Evaluating the convergent and discriminant validity of anxiety and depression symptom scales. J Abnorm Psychol, 1995. 104(1): p. 3-14.</a:t>
            </a:r>
            <a:endParaRPr sz="900"/>
          </a:p>
          <a:p>
            <a:pPr marL="228600" lvl="0" indent="-200025" algn="l" rtl="0">
              <a:spcBef>
                <a:spcPts val="600"/>
              </a:spcBef>
              <a:spcAft>
                <a:spcPts val="0"/>
              </a:spcAft>
              <a:buClr>
                <a:schemeClr val="dk1"/>
              </a:buClr>
              <a:buSzPts val="1800"/>
              <a:buFont typeface="Arial"/>
              <a:buNone/>
            </a:pPr>
            <a:r>
              <a:rPr lang="en-US" sz="900"/>
              <a:t>Wainer, H. (Ed.) (2000). Computerized adaptive testing. A primer. Second edition. Hilsdale, NJ: Lawrence Erlbaum Associates</a:t>
            </a:r>
            <a:endParaRPr sz="900"/>
          </a:p>
          <a:p>
            <a:pPr marL="228600" lvl="0" indent="-200025" algn="l" rtl="0">
              <a:spcBef>
                <a:spcPts val="600"/>
              </a:spcBef>
              <a:spcAft>
                <a:spcPts val="0"/>
              </a:spcAft>
              <a:buClr>
                <a:schemeClr val="dk1"/>
              </a:buClr>
              <a:buSzPts val="1800"/>
              <a:buFont typeface="Arial"/>
              <a:buNone/>
            </a:pPr>
            <a:r>
              <a:rPr lang="en-US" sz="900"/>
              <a:t>Yao, L. H. (2010). Reporting valid and reliable overall scores and domain scores. Journal of Educational Measurement, 47, 339-360.</a:t>
            </a:r>
            <a:endParaRPr sz="900"/>
          </a:p>
          <a:p>
            <a:pPr marL="228600" lvl="0" indent="-200025" algn="l" rtl="0">
              <a:lnSpc>
                <a:spcPct val="100000"/>
              </a:lnSpc>
              <a:spcBef>
                <a:spcPts val="600"/>
              </a:spcBef>
              <a:spcAft>
                <a:spcPts val="0"/>
              </a:spcAft>
              <a:buSzPts val="1800"/>
              <a:buNone/>
            </a:pPr>
            <a:endParaRPr sz="9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2"/>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300"/>
              <a:buNone/>
            </a:pPr>
            <a:fld id="{00000000-1234-1234-1234-123412341234}" type="slidenum">
              <a:rPr lang="en-US"/>
              <a:t>2</a:t>
            </a:fld>
            <a:endParaRPr/>
          </a:p>
        </p:txBody>
      </p:sp>
      <p:sp>
        <p:nvSpPr>
          <p:cNvPr id="630" name="Google Shape;630;p2"/>
          <p:cNvSpPr txBox="1">
            <a:spLocks noGrp="1"/>
          </p:cNvSpPr>
          <p:nvPr>
            <p:ph type="title"/>
          </p:nvPr>
        </p:nvSpPr>
        <p:spPr>
          <a:xfrm>
            <a:off x="953550" y="799300"/>
            <a:ext cx="7236900" cy="668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US"/>
              <a:t>Outline</a:t>
            </a:r>
            <a:endParaRPr/>
          </a:p>
        </p:txBody>
      </p:sp>
      <p:sp>
        <p:nvSpPr>
          <p:cNvPr id="631" name="Google Shape;631;p2"/>
          <p:cNvSpPr txBox="1">
            <a:spLocks noGrp="1"/>
          </p:cNvSpPr>
          <p:nvPr>
            <p:ph type="body" idx="1"/>
          </p:nvPr>
        </p:nvSpPr>
        <p:spPr>
          <a:xfrm>
            <a:off x="953550" y="1361250"/>
            <a:ext cx="7236900" cy="3144300"/>
          </a:xfrm>
          <a:prstGeom prst="rect">
            <a:avLst/>
          </a:prstGeom>
          <a:noFill/>
          <a:ln>
            <a:noFill/>
          </a:ln>
        </p:spPr>
        <p:txBody>
          <a:bodyPr spcFirstLastPara="1" wrap="square" lIns="91425" tIns="91425" rIns="91425" bIns="91425" anchor="t" anchorCtr="0">
            <a:noAutofit/>
          </a:bodyPr>
          <a:lstStyle/>
          <a:p>
            <a:pPr marL="457200" lvl="0" indent="-317500" algn="l" rtl="0">
              <a:spcBef>
                <a:spcPts val="600"/>
              </a:spcBef>
              <a:spcAft>
                <a:spcPts val="0"/>
              </a:spcAft>
              <a:buSzPts val="1400"/>
              <a:buChar char="◂"/>
            </a:pPr>
            <a:r>
              <a:rPr lang="en-US" dirty="0"/>
              <a:t>What is PROMIS?</a:t>
            </a:r>
            <a:endParaRPr sz="2400" dirty="0"/>
          </a:p>
          <a:p>
            <a:pPr marL="457200" lvl="0" indent="-317500" algn="l" rtl="0">
              <a:spcBef>
                <a:spcPts val="600"/>
              </a:spcBef>
              <a:spcAft>
                <a:spcPts val="0"/>
              </a:spcAft>
              <a:buSzPts val="1400"/>
              <a:buChar char="◂"/>
            </a:pPr>
            <a:r>
              <a:rPr lang="en-US" dirty="0"/>
              <a:t>Bi-Factor Models</a:t>
            </a:r>
            <a:endParaRPr sz="2400" dirty="0"/>
          </a:p>
          <a:p>
            <a:pPr marL="914400" lvl="1" indent="-317500" algn="l" rtl="0">
              <a:spcBef>
                <a:spcPts val="600"/>
              </a:spcBef>
              <a:spcAft>
                <a:spcPts val="0"/>
              </a:spcAft>
              <a:buSzPts val="1400"/>
              <a:buChar char="◂"/>
            </a:pPr>
            <a:r>
              <a:rPr lang="en-US" dirty="0"/>
              <a:t>Advantages &amp; Disadvantages</a:t>
            </a:r>
            <a:endParaRPr dirty="0"/>
          </a:p>
          <a:p>
            <a:pPr marL="914400" lvl="1" indent="-317500" algn="l" rtl="0">
              <a:spcBef>
                <a:spcPts val="600"/>
              </a:spcBef>
              <a:spcAft>
                <a:spcPts val="0"/>
              </a:spcAft>
              <a:buSzPts val="1400"/>
              <a:buChar char="◂"/>
            </a:pPr>
            <a:r>
              <a:rPr lang="en-US" dirty="0"/>
              <a:t>Overview of Two Estimation Methods</a:t>
            </a:r>
            <a:endParaRPr dirty="0"/>
          </a:p>
          <a:p>
            <a:pPr marL="457200" lvl="0" indent="-317500" algn="l" rtl="0">
              <a:spcBef>
                <a:spcPts val="600"/>
              </a:spcBef>
              <a:spcAft>
                <a:spcPts val="0"/>
              </a:spcAft>
              <a:buSzPts val="1400"/>
              <a:buChar char="◂"/>
            </a:pPr>
            <a:r>
              <a:rPr lang="en-US" dirty="0"/>
              <a:t>Rationale for Current Studies</a:t>
            </a:r>
            <a:endParaRPr dirty="0"/>
          </a:p>
          <a:p>
            <a:pPr marL="457200" lvl="0" indent="-317500" algn="l" rtl="0">
              <a:spcBef>
                <a:spcPts val="600"/>
              </a:spcBef>
              <a:spcAft>
                <a:spcPts val="0"/>
              </a:spcAft>
              <a:buSzPts val="1400"/>
              <a:buChar char="◂"/>
            </a:pPr>
            <a:r>
              <a:rPr lang="en-US" dirty="0"/>
              <a:t>Methods</a:t>
            </a:r>
            <a:endParaRPr sz="2400" dirty="0"/>
          </a:p>
          <a:p>
            <a:pPr marL="457200" lvl="0" indent="-317500" algn="l" rtl="0">
              <a:spcBef>
                <a:spcPts val="600"/>
              </a:spcBef>
              <a:spcAft>
                <a:spcPts val="0"/>
              </a:spcAft>
              <a:buSzPts val="1400"/>
              <a:buChar char="◂"/>
            </a:pPr>
            <a:r>
              <a:rPr lang="en-US" dirty="0"/>
              <a:t>Study Results</a:t>
            </a:r>
            <a:endParaRPr sz="2400" dirty="0"/>
          </a:p>
          <a:p>
            <a:pPr marL="457200" lvl="0" indent="-317500" algn="l" rtl="0">
              <a:spcBef>
                <a:spcPts val="600"/>
              </a:spcBef>
              <a:spcAft>
                <a:spcPts val="0"/>
              </a:spcAft>
              <a:buSzPts val="1400"/>
              <a:buChar char="◂"/>
            </a:pPr>
            <a:r>
              <a:rPr lang="en-US" dirty="0"/>
              <a:t>Discussion</a:t>
            </a:r>
            <a:endParaRPr sz="2400" dirty="0"/>
          </a:p>
          <a:p>
            <a:pPr marL="457200" lvl="0" indent="-228600" algn="l" rtl="0">
              <a:lnSpc>
                <a:spcPct val="150000"/>
              </a:lnSpc>
              <a:spcBef>
                <a:spcPts val="600"/>
              </a:spcBef>
              <a:spcAft>
                <a:spcPts val="0"/>
              </a:spcAft>
              <a:buSzPts val="1400"/>
              <a:buNone/>
            </a:pPr>
            <a:endParaRPr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300"/>
              <a:buNone/>
            </a:pPr>
            <a:fld id="{00000000-1234-1234-1234-123412341234}" type="slidenum">
              <a:rPr lang="en-US"/>
              <a:t>3</a:t>
            </a:fld>
            <a:endParaRPr/>
          </a:p>
        </p:txBody>
      </p:sp>
      <p:sp>
        <p:nvSpPr>
          <p:cNvPr id="637" name="Google Shape;637;p4"/>
          <p:cNvSpPr txBox="1">
            <a:spLocks noGrp="1"/>
          </p:cNvSpPr>
          <p:nvPr>
            <p:ph type="title"/>
          </p:nvPr>
        </p:nvSpPr>
        <p:spPr>
          <a:xfrm>
            <a:off x="953550" y="799300"/>
            <a:ext cx="7236900" cy="668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US"/>
              <a:t>Patient-Reported Outcomes Measurement Information System (PROMIS; Cella et al., 2010)</a:t>
            </a:r>
            <a:endParaRPr/>
          </a:p>
        </p:txBody>
      </p:sp>
      <p:sp>
        <p:nvSpPr>
          <p:cNvPr id="638" name="Google Shape;638;p4"/>
          <p:cNvSpPr txBox="1">
            <a:spLocks noGrp="1"/>
          </p:cNvSpPr>
          <p:nvPr>
            <p:ph type="body" idx="1"/>
          </p:nvPr>
        </p:nvSpPr>
        <p:spPr>
          <a:xfrm>
            <a:off x="953550" y="1613275"/>
            <a:ext cx="7236900" cy="2902500"/>
          </a:xfrm>
          <a:prstGeom prst="rect">
            <a:avLst/>
          </a:prstGeom>
          <a:noFill/>
          <a:ln>
            <a:noFill/>
          </a:ln>
        </p:spPr>
        <p:txBody>
          <a:bodyPr spcFirstLastPara="1" wrap="square" lIns="91425" tIns="91425" rIns="91425" bIns="91425" anchor="t" anchorCtr="0">
            <a:noAutofit/>
          </a:bodyPr>
          <a:lstStyle/>
          <a:p>
            <a:pPr marL="457200" lvl="0" indent="-330200" algn="l" rtl="0">
              <a:spcBef>
                <a:spcPts val="2300"/>
              </a:spcBef>
              <a:spcAft>
                <a:spcPts val="0"/>
              </a:spcAft>
              <a:buSzPts val="1600"/>
              <a:buChar char="◂"/>
            </a:pPr>
            <a:r>
              <a:rPr lang="en-US" dirty="0">
                <a:solidFill>
                  <a:srgbClr val="535353"/>
                </a:solidFill>
                <a:highlight>
                  <a:srgbClr val="FFFFFF"/>
                </a:highlight>
              </a:rPr>
              <a:t>A collection of fixed-item and computerized adaptive tests (CAT) covering a wide range of person-centered health outcomes </a:t>
            </a:r>
            <a:endParaRPr dirty="0">
              <a:solidFill>
                <a:srgbClr val="535353"/>
              </a:solidFill>
              <a:highlight>
                <a:srgbClr val="FFFFFF"/>
              </a:highlight>
            </a:endParaRPr>
          </a:p>
          <a:p>
            <a:pPr marL="914400" lvl="1" indent="-330200" algn="l" rtl="0">
              <a:spcBef>
                <a:spcPts val="0"/>
              </a:spcBef>
              <a:spcAft>
                <a:spcPts val="0"/>
              </a:spcAft>
              <a:buSzPts val="1600"/>
              <a:buChar char="◂"/>
            </a:pPr>
            <a:r>
              <a:rPr lang="en-US" dirty="0">
                <a:solidFill>
                  <a:srgbClr val="535353"/>
                </a:solidFill>
                <a:highlight>
                  <a:srgbClr val="FFFFFF"/>
                </a:highlight>
              </a:rPr>
              <a:t>Evaluates physical, mental, and social health in adults and children</a:t>
            </a:r>
            <a:endParaRPr dirty="0">
              <a:solidFill>
                <a:srgbClr val="535353"/>
              </a:solidFill>
              <a:highlight>
                <a:srgbClr val="FFFFFF"/>
              </a:highlight>
            </a:endParaRPr>
          </a:p>
          <a:p>
            <a:pPr marL="914400" lvl="1" indent="-330200" algn="l" rtl="0">
              <a:spcBef>
                <a:spcPts val="0"/>
              </a:spcBef>
              <a:spcAft>
                <a:spcPts val="0"/>
              </a:spcAft>
              <a:buSzPts val="1600"/>
              <a:buChar char="◂"/>
            </a:pPr>
            <a:r>
              <a:rPr lang="en-US" dirty="0"/>
              <a:t>Usable with both general &amp; clinical populations</a:t>
            </a:r>
            <a:endParaRPr dirty="0"/>
          </a:p>
          <a:p>
            <a:pPr marL="457200" lvl="0" indent="-330200" algn="l" rtl="0">
              <a:spcBef>
                <a:spcPts val="0"/>
              </a:spcBef>
              <a:spcAft>
                <a:spcPts val="0"/>
              </a:spcAft>
              <a:buSzPts val="1600"/>
              <a:buChar char="◂"/>
            </a:pPr>
            <a:r>
              <a:rPr lang="en-US" dirty="0"/>
              <a:t>Emotional Distress</a:t>
            </a:r>
            <a:endParaRPr dirty="0"/>
          </a:p>
          <a:p>
            <a:pPr marL="914400" lvl="1" indent="-330200" algn="l" rtl="0">
              <a:spcBef>
                <a:spcPts val="0"/>
              </a:spcBef>
              <a:spcAft>
                <a:spcPts val="0"/>
              </a:spcAft>
              <a:buSzPts val="1600"/>
              <a:buChar char="◂"/>
            </a:pPr>
            <a:r>
              <a:rPr lang="en-US" dirty="0"/>
              <a:t>Anxiety, Depression, Anger</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pic>
        <p:nvPicPr>
          <p:cNvPr id="643" name="Google Shape;643;p5"/>
          <p:cNvPicPr preferRelativeResize="0"/>
          <p:nvPr/>
        </p:nvPicPr>
        <p:blipFill>
          <a:blip r:embed="rId3">
            <a:alphaModFix/>
          </a:blip>
          <a:stretch>
            <a:fillRect/>
          </a:stretch>
        </p:blipFill>
        <p:spPr>
          <a:xfrm>
            <a:off x="5906700" y="1227375"/>
            <a:ext cx="2615946" cy="3371300"/>
          </a:xfrm>
          <a:prstGeom prst="rect">
            <a:avLst/>
          </a:prstGeom>
          <a:noFill/>
          <a:ln>
            <a:noFill/>
          </a:ln>
        </p:spPr>
      </p:pic>
      <p:sp>
        <p:nvSpPr>
          <p:cNvPr id="644" name="Google Shape;644;p5"/>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300"/>
              <a:buNone/>
            </a:pPr>
            <a:fld id="{00000000-1234-1234-1234-123412341234}" type="slidenum">
              <a:rPr lang="en-US"/>
              <a:t>4</a:t>
            </a:fld>
            <a:endParaRPr/>
          </a:p>
        </p:txBody>
      </p:sp>
      <p:sp>
        <p:nvSpPr>
          <p:cNvPr id="645" name="Google Shape;645;p5"/>
          <p:cNvSpPr txBox="1">
            <a:spLocks noGrp="1"/>
          </p:cNvSpPr>
          <p:nvPr>
            <p:ph type="title"/>
          </p:nvPr>
        </p:nvSpPr>
        <p:spPr>
          <a:xfrm>
            <a:off x="953550" y="799300"/>
            <a:ext cx="7236900" cy="668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US"/>
              <a:t>Bi-Factor Models</a:t>
            </a:r>
            <a:endParaRPr/>
          </a:p>
        </p:txBody>
      </p:sp>
      <p:sp>
        <p:nvSpPr>
          <p:cNvPr id="646" name="Google Shape;646;p5"/>
          <p:cNvSpPr txBox="1">
            <a:spLocks noGrp="1"/>
          </p:cNvSpPr>
          <p:nvPr>
            <p:ph type="body" idx="1"/>
          </p:nvPr>
        </p:nvSpPr>
        <p:spPr>
          <a:xfrm>
            <a:off x="953550" y="1613275"/>
            <a:ext cx="4862700" cy="29025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600"/>
              </a:spcBef>
              <a:spcAft>
                <a:spcPts val="0"/>
              </a:spcAft>
              <a:buSzPts val="1800"/>
              <a:buChar char="◂"/>
            </a:pPr>
            <a:r>
              <a:rPr lang="en-US" dirty="0"/>
              <a:t>Somewhat similar to higher-order models</a:t>
            </a:r>
            <a:endParaRPr dirty="0"/>
          </a:p>
          <a:p>
            <a:pPr marL="914400" lvl="1" indent="-342900" algn="l" rtl="0">
              <a:lnSpc>
                <a:spcPct val="100000"/>
              </a:lnSpc>
              <a:spcBef>
                <a:spcPts val="0"/>
              </a:spcBef>
              <a:spcAft>
                <a:spcPts val="0"/>
              </a:spcAft>
              <a:buSzPts val="1800"/>
              <a:buChar char="◂"/>
            </a:pPr>
            <a:r>
              <a:rPr lang="en-US" dirty="0"/>
              <a:t>Bi-factor models differ from higher-order models in that they are not nested</a:t>
            </a:r>
            <a:endParaRPr dirty="0"/>
          </a:p>
          <a:p>
            <a:pPr marL="457200" lvl="0" indent="-342900" algn="l" rtl="0">
              <a:lnSpc>
                <a:spcPct val="100000"/>
              </a:lnSpc>
              <a:spcBef>
                <a:spcPts val="0"/>
              </a:spcBef>
              <a:spcAft>
                <a:spcPts val="0"/>
              </a:spcAft>
              <a:buSzPts val="1800"/>
              <a:buChar char="◂"/>
            </a:pPr>
            <a:r>
              <a:rPr lang="en-US" dirty="0"/>
              <a:t>Components of bi-factor models</a:t>
            </a:r>
            <a:endParaRPr dirty="0"/>
          </a:p>
          <a:p>
            <a:pPr marL="914400" lvl="1" indent="-342900" algn="l" rtl="0">
              <a:lnSpc>
                <a:spcPct val="100000"/>
              </a:lnSpc>
              <a:spcBef>
                <a:spcPts val="0"/>
              </a:spcBef>
              <a:spcAft>
                <a:spcPts val="0"/>
              </a:spcAft>
              <a:buSzPts val="1800"/>
              <a:buChar char="◂"/>
            </a:pPr>
            <a:r>
              <a:rPr lang="en-US" dirty="0"/>
              <a:t>A general factor measured by all items</a:t>
            </a:r>
            <a:endParaRPr dirty="0"/>
          </a:p>
          <a:p>
            <a:pPr marL="914400" lvl="1" indent="-342900" algn="l" rtl="0">
              <a:lnSpc>
                <a:spcPct val="100000"/>
              </a:lnSpc>
              <a:spcBef>
                <a:spcPts val="0"/>
              </a:spcBef>
              <a:spcAft>
                <a:spcPts val="0"/>
              </a:spcAft>
              <a:buSzPts val="1800"/>
              <a:buChar char="◂"/>
            </a:pPr>
            <a:r>
              <a:rPr lang="en-US" dirty="0"/>
              <a:t>Specific factors measured by sets of items</a:t>
            </a:r>
            <a:endParaRPr dirty="0"/>
          </a:p>
          <a:p>
            <a:pPr marL="1371600" lvl="2" indent="-342900" algn="l" rtl="0">
              <a:lnSpc>
                <a:spcPct val="100000"/>
              </a:lnSpc>
              <a:spcBef>
                <a:spcPts val="0"/>
              </a:spcBef>
              <a:spcAft>
                <a:spcPts val="0"/>
              </a:spcAft>
              <a:buSzPts val="1800"/>
              <a:buChar char="◂"/>
            </a:pPr>
            <a:r>
              <a:rPr lang="en-US" dirty="0"/>
              <a:t>Orthogonal</a:t>
            </a:r>
            <a:endParaRPr dirty="0"/>
          </a:p>
        </p:txBody>
      </p:sp>
      <p:sp>
        <p:nvSpPr>
          <p:cNvPr id="647" name="Google Shape;647;p5"/>
          <p:cNvSpPr txBox="1"/>
          <p:nvPr/>
        </p:nvSpPr>
        <p:spPr>
          <a:xfrm>
            <a:off x="5699300" y="658175"/>
            <a:ext cx="3315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000"/>
          </a:p>
        </p:txBody>
      </p:sp>
      <p:sp>
        <p:nvSpPr>
          <p:cNvPr id="648" name="Google Shape;648;p5"/>
          <p:cNvSpPr/>
          <p:nvPr/>
        </p:nvSpPr>
        <p:spPr>
          <a:xfrm>
            <a:off x="7152125" y="1467400"/>
            <a:ext cx="548700" cy="239100"/>
          </a:xfrm>
          <a:prstGeom prst="ellipse">
            <a:avLst/>
          </a:prstGeom>
          <a:solidFill>
            <a:schemeClr val="lt1"/>
          </a:solidFill>
          <a:ln w="9525" cap="flat" cmpd="sng">
            <a:solidFill>
              <a:schemeClr val="lt1"/>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5"/>
          <p:cNvSpPr/>
          <p:nvPr/>
        </p:nvSpPr>
        <p:spPr>
          <a:xfrm>
            <a:off x="6603425" y="1980575"/>
            <a:ext cx="548700" cy="239100"/>
          </a:xfrm>
          <a:prstGeom prst="ellipse">
            <a:avLst/>
          </a:prstGeom>
          <a:solidFill>
            <a:schemeClr val="lt1"/>
          </a:solidFill>
          <a:ln w="9525" cap="flat" cmpd="sng">
            <a:solidFill>
              <a:schemeClr val="lt1"/>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5"/>
          <p:cNvSpPr/>
          <p:nvPr/>
        </p:nvSpPr>
        <p:spPr>
          <a:xfrm>
            <a:off x="7744575" y="1980575"/>
            <a:ext cx="515700" cy="239100"/>
          </a:xfrm>
          <a:prstGeom prst="ellipse">
            <a:avLst/>
          </a:prstGeom>
          <a:solidFill>
            <a:schemeClr val="lt1"/>
          </a:solidFill>
          <a:ln w="9525" cap="flat" cmpd="sng">
            <a:solidFill>
              <a:schemeClr val="lt1"/>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5"/>
          <p:cNvSpPr txBox="1"/>
          <p:nvPr/>
        </p:nvSpPr>
        <p:spPr>
          <a:xfrm>
            <a:off x="7302125" y="1417600"/>
            <a:ext cx="2487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latin typeface="Calibri"/>
                <a:ea typeface="Calibri"/>
                <a:cs typeface="Calibri"/>
                <a:sym typeface="Calibri"/>
              </a:rPr>
              <a:t>G</a:t>
            </a:r>
            <a:endParaRPr sz="1000">
              <a:latin typeface="Calibri"/>
              <a:ea typeface="Calibri"/>
              <a:cs typeface="Calibri"/>
              <a:sym typeface="Calibri"/>
            </a:endParaRPr>
          </a:p>
        </p:txBody>
      </p:sp>
      <p:sp>
        <p:nvSpPr>
          <p:cNvPr id="652" name="Google Shape;652;p5"/>
          <p:cNvSpPr txBox="1"/>
          <p:nvPr/>
        </p:nvSpPr>
        <p:spPr>
          <a:xfrm>
            <a:off x="6670625" y="1930775"/>
            <a:ext cx="414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latin typeface="Calibri"/>
                <a:ea typeface="Calibri"/>
                <a:cs typeface="Calibri"/>
                <a:sym typeface="Calibri"/>
              </a:rPr>
              <a:t>Dep</a:t>
            </a:r>
            <a:endParaRPr sz="1000">
              <a:latin typeface="Calibri"/>
              <a:ea typeface="Calibri"/>
              <a:cs typeface="Calibri"/>
              <a:sym typeface="Calibri"/>
            </a:endParaRPr>
          </a:p>
        </p:txBody>
      </p:sp>
      <p:sp>
        <p:nvSpPr>
          <p:cNvPr id="653" name="Google Shape;653;p5"/>
          <p:cNvSpPr txBox="1"/>
          <p:nvPr/>
        </p:nvSpPr>
        <p:spPr>
          <a:xfrm>
            <a:off x="7811775" y="1930775"/>
            <a:ext cx="414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latin typeface="Calibri"/>
                <a:ea typeface="Calibri"/>
                <a:cs typeface="Calibri"/>
                <a:sym typeface="Calibri"/>
              </a:rPr>
              <a:t>Anx</a:t>
            </a:r>
            <a:endParaRPr sz="1000">
              <a:latin typeface="Calibri"/>
              <a:ea typeface="Calibri"/>
              <a:cs typeface="Calibri"/>
              <a:sym typeface="Calibri"/>
            </a:endParaRPr>
          </a:p>
        </p:txBody>
      </p:sp>
      <p:sp>
        <p:nvSpPr>
          <p:cNvPr id="654" name="Google Shape;654;p5"/>
          <p:cNvSpPr/>
          <p:nvPr/>
        </p:nvSpPr>
        <p:spPr>
          <a:xfrm>
            <a:off x="7152125" y="3257925"/>
            <a:ext cx="482700" cy="239100"/>
          </a:xfrm>
          <a:prstGeom prst="ellipse">
            <a:avLst/>
          </a:prstGeom>
          <a:solidFill>
            <a:schemeClr val="lt1"/>
          </a:solidFill>
          <a:ln w="9525" cap="flat" cmpd="sng">
            <a:solidFill>
              <a:schemeClr val="lt1"/>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5"/>
          <p:cNvSpPr/>
          <p:nvPr/>
        </p:nvSpPr>
        <p:spPr>
          <a:xfrm>
            <a:off x="6603425" y="4302500"/>
            <a:ext cx="515700" cy="239100"/>
          </a:xfrm>
          <a:prstGeom prst="ellipse">
            <a:avLst/>
          </a:prstGeom>
          <a:solidFill>
            <a:schemeClr val="lt1"/>
          </a:solidFill>
          <a:ln w="9525" cap="flat" cmpd="sng">
            <a:solidFill>
              <a:schemeClr val="lt1"/>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5"/>
          <p:cNvSpPr/>
          <p:nvPr/>
        </p:nvSpPr>
        <p:spPr>
          <a:xfrm>
            <a:off x="7700825" y="4302500"/>
            <a:ext cx="515700" cy="239100"/>
          </a:xfrm>
          <a:prstGeom prst="ellipse">
            <a:avLst/>
          </a:prstGeom>
          <a:solidFill>
            <a:schemeClr val="lt1"/>
          </a:solidFill>
          <a:ln w="9525" cap="flat" cmpd="sng">
            <a:solidFill>
              <a:schemeClr val="lt1"/>
            </a:solidFill>
            <a:prstDash val="solid"/>
            <a:round/>
            <a:headEnd type="none" w="sm" len="sm"/>
            <a:tailEnd type="none" w="sm" len="sm"/>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5"/>
          <p:cNvSpPr txBox="1"/>
          <p:nvPr/>
        </p:nvSpPr>
        <p:spPr>
          <a:xfrm>
            <a:off x="7269250" y="3208125"/>
            <a:ext cx="2487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latin typeface="Calibri"/>
                <a:ea typeface="Calibri"/>
                <a:cs typeface="Calibri"/>
                <a:sym typeface="Calibri"/>
              </a:rPr>
              <a:t>G</a:t>
            </a:r>
            <a:endParaRPr sz="1000">
              <a:latin typeface="Calibri"/>
              <a:ea typeface="Calibri"/>
              <a:cs typeface="Calibri"/>
              <a:sym typeface="Calibri"/>
            </a:endParaRPr>
          </a:p>
        </p:txBody>
      </p:sp>
      <p:sp>
        <p:nvSpPr>
          <p:cNvPr id="658" name="Google Shape;658;p5"/>
          <p:cNvSpPr txBox="1"/>
          <p:nvPr/>
        </p:nvSpPr>
        <p:spPr>
          <a:xfrm>
            <a:off x="6654125" y="4252700"/>
            <a:ext cx="414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latin typeface="Calibri"/>
                <a:ea typeface="Calibri"/>
                <a:cs typeface="Calibri"/>
                <a:sym typeface="Calibri"/>
              </a:rPr>
              <a:t>Dep</a:t>
            </a:r>
            <a:endParaRPr sz="1000">
              <a:latin typeface="Calibri"/>
              <a:ea typeface="Calibri"/>
              <a:cs typeface="Calibri"/>
              <a:sym typeface="Calibri"/>
            </a:endParaRPr>
          </a:p>
        </p:txBody>
      </p:sp>
      <p:sp>
        <p:nvSpPr>
          <p:cNvPr id="659" name="Google Shape;659;p5"/>
          <p:cNvSpPr txBox="1"/>
          <p:nvPr/>
        </p:nvSpPr>
        <p:spPr>
          <a:xfrm>
            <a:off x="7795275" y="4252700"/>
            <a:ext cx="414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latin typeface="Calibri"/>
                <a:ea typeface="Calibri"/>
                <a:cs typeface="Calibri"/>
                <a:sym typeface="Calibri"/>
              </a:rPr>
              <a:t>Anx</a:t>
            </a:r>
            <a:endParaRPr sz="10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g17db46a3812_0_1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300"/>
              <a:buNone/>
            </a:pPr>
            <a:fld id="{00000000-1234-1234-1234-123412341234}" type="slidenum">
              <a:rPr lang="en-US"/>
              <a:t>5</a:t>
            </a:fld>
            <a:endParaRPr/>
          </a:p>
        </p:txBody>
      </p:sp>
      <p:sp>
        <p:nvSpPr>
          <p:cNvPr id="665" name="Google Shape;665;g17db46a3812_0_11"/>
          <p:cNvSpPr txBox="1">
            <a:spLocks noGrp="1"/>
          </p:cNvSpPr>
          <p:nvPr>
            <p:ph type="title"/>
          </p:nvPr>
        </p:nvSpPr>
        <p:spPr>
          <a:xfrm>
            <a:off x="953550" y="799300"/>
            <a:ext cx="7236900" cy="668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US"/>
              <a:t>Bi-Factor Models: Advantages &amp; Disadvantages</a:t>
            </a:r>
            <a:endParaRPr/>
          </a:p>
        </p:txBody>
      </p:sp>
      <p:sp>
        <p:nvSpPr>
          <p:cNvPr id="666" name="Google Shape;666;g17db46a3812_0_11"/>
          <p:cNvSpPr txBox="1">
            <a:spLocks noGrp="1"/>
          </p:cNvSpPr>
          <p:nvPr>
            <p:ph type="body" idx="1"/>
          </p:nvPr>
        </p:nvSpPr>
        <p:spPr>
          <a:xfrm>
            <a:off x="953550" y="1613275"/>
            <a:ext cx="7236900" cy="29025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600"/>
              </a:spcBef>
              <a:spcAft>
                <a:spcPts val="0"/>
              </a:spcAft>
              <a:buSzPts val="1800"/>
              <a:buChar char="◂"/>
            </a:pPr>
            <a:r>
              <a:rPr lang="en-US" dirty="0"/>
              <a:t>Advantages</a:t>
            </a:r>
            <a:endParaRPr dirty="0"/>
          </a:p>
          <a:p>
            <a:pPr marL="914400" lvl="1" indent="-342900" algn="l" rtl="0">
              <a:lnSpc>
                <a:spcPct val="100000"/>
              </a:lnSpc>
              <a:spcBef>
                <a:spcPts val="0"/>
              </a:spcBef>
              <a:spcAft>
                <a:spcPts val="0"/>
              </a:spcAft>
              <a:buSzPts val="1800"/>
              <a:buChar char="◂"/>
            </a:pPr>
            <a:r>
              <a:rPr lang="en-US" dirty="0"/>
              <a:t>Represents broad, multidimensional constructs well</a:t>
            </a:r>
            <a:endParaRPr dirty="0"/>
          </a:p>
          <a:p>
            <a:pPr marL="914400" lvl="1" indent="-342900" algn="l" rtl="0">
              <a:lnSpc>
                <a:spcPct val="100000"/>
              </a:lnSpc>
              <a:spcBef>
                <a:spcPts val="0"/>
              </a:spcBef>
              <a:spcAft>
                <a:spcPts val="0"/>
              </a:spcAft>
              <a:buSzPts val="1800"/>
              <a:buChar char="◂"/>
            </a:pPr>
            <a:r>
              <a:rPr lang="en-US" dirty="0"/>
              <a:t>Provides better model fit than hierarchical models</a:t>
            </a:r>
            <a:endParaRPr dirty="0"/>
          </a:p>
          <a:p>
            <a:pPr marL="457200" lvl="0" indent="-342900" algn="l" rtl="0">
              <a:lnSpc>
                <a:spcPct val="100000"/>
              </a:lnSpc>
              <a:spcBef>
                <a:spcPts val="0"/>
              </a:spcBef>
              <a:spcAft>
                <a:spcPts val="0"/>
              </a:spcAft>
              <a:buSzPts val="1800"/>
              <a:buChar char="◂"/>
            </a:pPr>
            <a:r>
              <a:rPr lang="en-US" dirty="0"/>
              <a:t>Disadvantages</a:t>
            </a:r>
            <a:endParaRPr dirty="0"/>
          </a:p>
          <a:p>
            <a:pPr marL="914400" lvl="1" indent="-342900" algn="l" rtl="0">
              <a:lnSpc>
                <a:spcPct val="100000"/>
              </a:lnSpc>
              <a:spcBef>
                <a:spcPts val="0"/>
              </a:spcBef>
              <a:spcAft>
                <a:spcPts val="0"/>
              </a:spcAft>
              <a:buSzPts val="1800"/>
              <a:buChar char="◂"/>
            </a:pPr>
            <a:r>
              <a:rPr lang="en-US" dirty="0"/>
              <a:t>Specific factors are trickier to interpret</a:t>
            </a:r>
            <a:endParaRPr dirty="0"/>
          </a:p>
          <a:p>
            <a:pPr marL="1371600" lvl="2" indent="-342900" algn="l" rtl="0">
              <a:lnSpc>
                <a:spcPct val="100000"/>
              </a:lnSpc>
              <a:spcBef>
                <a:spcPts val="0"/>
              </a:spcBef>
              <a:spcAft>
                <a:spcPts val="0"/>
              </a:spcAft>
              <a:buSzPts val="1800"/>
              <a:buChar char="◂"/>
            </a:pPr>
            <a:r>
              <a:rPr lang="en-US" dirty="0"/>
              <a:t>Represents unique subdomain variance only</a:t>
            </a:r>
            <a:endParaRPr dirty="0"/>
          </a:p>
          <a:p>
            <a:pPr marL="1828800" lvl="3" indent="-342900" algn="l" rtl="0">
              <a:lnSpc>
                <a:spcPct val="100000"/>
              </a:lnSpc>
              <a:spcBef>
                <a:spcPts val="0"/>
              </a:spcBef>
              <a:spcAft>
                <a:spcPts val="0"/>
              </a:spcAft>
              <a:buSzPts val="1800"/>
              <a:buChar char="◂"/>
            </a:pPr>
            <a:r>
              <a:rPr lang="en-US" dirty="0"/>
              <a:t>General factor variance controlled for</a:t>
            </a:r>
            <a:endParaRPr dirty="0"/>
          </a:p>
          <a:p>
            <a:pPr marL="1371600" lvl="2" indent="-342900" algn="l" rtl="0">
              <a:lnSpc>
                <a:spcPct val="100000"/>
              </a:lnSpc>
              <a:spcBef>
                <a:spcPts val="0"/>
              </a:spcBef>
              <a:spcAft>
                <a:spcPts val="0"/>
              </a:spcAft>
              <a:buSzPts val="1800"/>
              <a:buChar char="◂"/>
            </a:pPr>
            <a:r>
              <a:rPr lang="en-US" dirty="0"/>
              <a:t>Do not represent same construct as unidimensional scale scores </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g17db46a3812_0_1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6</a:t>
            </a:fld>
            <a:endParaRPr/>
          </a:p>
        </p:txBody>
      </p:sp>
      <p:sp>
        <p:nvSpPr>
          <p:cNvPr id="672" name="Google Shape;672;g17db46a3812_0_18"/>
          <p:cNvSpPr txBox="1">
            <a:spLocks noGrp="1"/>
          </p:cNvSpPr>
          <p:nvPr>
            <p:ph type="title"/>
          </p:nvPr>
        </p:nvSpPr>
        <p:spPr>
          <a:xfrm>
            <a:off x="953550" y="799300"/>
            <a:ext cx="7236900" cy="66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Rationale for Current Studies</a:t>
            </a:r>
            <a:endParaRPr/>
          </a:p>
        </p:txBody>
      </p:sp>
      <p:sp>
        <p:nvSpPr>
          <p:cNvPr id="673" name="Google Shape;673;g17db46a3812_0_18"/>
          <p:cNvSpPr txBox="1">
            <a:spLocks noGrp="1"/>
          </p:cNvSpPr>
          <p:nvPr>
            <p:ph type="body" idx="1"/>
          </p:nvPr>
        </p:nvSpPr>
        <p:spPr>
          <a:xfrm>
            <a:off x="953550" y="1613275"/>
            <a:ext cx="7236900" cy="29025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US" dirty="0"/>
              <a:t>Examine the viability of applying unidimensional estimation methods to bi-factor models</a:t>
            </a:r>
            <a:endParaRPr dirty="0"/>
          </a:p>
          <a:p>
            <a:pPr marL="914400" lvl="1" indent="-342900" algn="l" rtl="0">
              <a:spcBef>
                <a:spcPts val="0"/>
              </a:spcBef>
              <a:spcAft>
                <a:spcPts val="0"/>
              </a:spcAft>
              <a:buSzPts val="1800"/>
              <a:buChar char="◂"/>
            </a:pPr>
            <a:r>
              <a:rPr lang="en-US" dirty="0"/>
              <a:t>Allows for CATs to take advantage of psychometric advantages of bi-factor models</a:t>
            </a:r>
            <a:endParaRPr dirty="0"/>
          </a:p>
          <a:p>
            <a:pPr marL="914400" lvl="1" indent="-342900" algn="l" rtl="0">
              <a:spcBef>
                <a:spcPts val="0"/>
              </a:spcBef>
              <a:spcAft>
                <a:spcPts val="0"/>
              </a:spcAft>
              <a:buSzPts val="1800"/>
              <a:buChar char="◂"/>
            </a:pPr>
            <a:r>
              <a:rPr lang="en-US" dirty="0"/>
              <a:t>Produces more intuitive and interpretable scores for end users</a:t>
            </a:r>
            <a:endParaRPr dirty="0"/>
          </a:p>
          <a:p>
            <a:pPr marL="457200" lvl="0" indent="-342900" algn="l" rtl="0">
              <a:spcBef>
                <a:spcPts val="0"/>
              </a:spcBef>
              <a:spcAft>
                <a:spcPts val="0"/>
              </a:spcAft>
              <a:buSzPts val="1800"/>
              <a:buChar char="◂"/>
            </a:pPr>
            <a:r>
              <a:rPr lang="en-US" dirty="0"/>
              <a:t>Gives CATs the flexibility to generate scores in either bi-factor or hierarchical models </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g182b45004ba_3_98"/>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US"/>
              <a:t>7</a:t>
            </a:fld>
            <a:endParaRPr/>
          </a:p>
        </p:txBody>
      </p:sp>
      <p:sp>
        <p:nvSpPr>
          <p:cNvPr id="679" name="Google Shape;679;g182b45004ba_3_98"/>
          <p:cNvSpPr txBox="1">
            <a:spLocks noGrp="1"/>
          </p:cNvSpPr>
          <p:nvPr>
            <p:ph type="title"/>
          </p:nvPr>
        </p:nvSpPr>
        <p:spPr>
          <a:xfrm>
            <a:off x="953550" y="799300"/>
            <a:ext cx="7236900" cy="668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800"/>
              <a:buFont typeface="Calibri"/>
              <a:buNone/>
            </a:pPr>
            <a:r>
              <a:rPr lang="en-US" sz="2400" b="1">
                <a:solidFill>
                  <a:srgbClr val="F42748"/>
                </a:solidFill>
                <a:latin typeface="Roboto"/>
                <a:ea typeface="Roboto"/>
                <a:cs typeface="Roboto"/>
                <a:sym typeface="Roboto"/>
              </a:rPr>
              <a:t>Estimation Methods</a:t>
            </a:r>
            <a:endParaRPr sz="2400" b="1">
              <a:solidFill>
                <a:srgbClr val="F42748"/>
              </a:solidFill>
              <a:latin typeface="Roboto"/>
              <a:ea typeface="Roboto"/>
              <a:cs typeface="Roboto"/>
              <a:sym typeface="Roboto"/>
            </a:endParaRPr>
          </a:p>
        </p:txBody>
      </p:sp>
      <p:sp>
        <p:nvSpPr>
          <p:cNvPr id="680" name="Google Shape;680;g182b45004ba_3_98"/>
          <p:cNvSpPr txBox="1">
            <a:spLocks noGrp="1"/>
          </p:cNvSpPr>
          <p:nvPr>
            <p:ph type="body" idx="1"/>
          </p:nvPr>
        </p:nvSpPr>
        <p:spPr>
          <a:xfrm>
            <a:off x="324150" y="1599725"/>
            <a:ext cx="5214300" cy="30483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600"/>
              </a:spcBef>
              <a:spcAft>
                <a:spcPts val="0"/>
              </a:spcAft>
              <a:buClr>
                <a:srgbClr val="FFC800"/>
              </a:buClr>
              <a:buSzPts val="1400"/>
              <a:buFont typeface="Roboto Light"/>
              <a:buChar char="◂"/>
            </a:pPr>
            <a:r>
              <a:rPr lang="en-US" sz="1800" dirty="0">
                <a:latin typeface="Roboto Light"/>
                <a:ea typeface="Roboto Light"/>
                <a:cs typeface="Roboto Light"/>
                <a:sym typeface="Roboto Light"/>
              </a:rPr>
              <a:t>Domain score</a:t>
            </a:r>
            <a:endParaRPr sz="1800" dirty="0">
              <a:latin typeface="Roboto Light"/>
              <a:ea typeface="Roboto Light"/>
              <a:cs typeface="Roboto Light"/>
              <a:sym typeface="Roboto Light"/>
            </a:endParaRPr>
          </a:p>
          <a:p>
            <a:pPr marL="914400" lvl="1" indent="-355600" algn="l" rtl="0">
              <a:lnSpc>
                <a:spcPct val="100000"/>
              </a:lnSpc>
              <a:spcBef>
                <a:spcPts val="600"/>
              </a:spcBef>
              <a:spcAft>
                <a:spcPts val="0"/>
              </a:spcAft>
              <a:buClr>
                <a:srgbClr val="FFC800"/>
              </a:buClr>
              <a:buSzPts val="1600"/>
              <a:buFont typeface="Roboto Light"/>
              <a:buChar char="◂"/>
            </a:pPr>
            <a:r>
              <a:rPr lang="en-US" sz="1600" dirty="0">
                <a:latin typeface="Roboto Light"/>
                <a:ea typeface="Roboto Light"/>
                <a:cs typeface="Roboto Light"/>
                <a:sym typeface="Roboto Light"/>
              </a:rPr>
              <a:t>Composite of general and domain-specific θ</a:t>
            </a:r>
            <a:endParaRPr sz="1600" dirty="0">
              <a:latin typeface="Roboto Light"/>
              <a:ea typeface="Roboto Light"/>
              <a:cs typeface="Roboto Light"/>
              <a:sym typeface="Roboto Light"/>
            </a:endParaRPr>
          </a:p>
          <a:p>
            <a:pPr marL="914400" lvl="1" indent="-355600" algn="l" rtl="0">
              <a:lnSpc>
                <a:spcPct val="100000"/>
              </a:lnSpc>
              <a:spcBef>
                <a:spcPts val="600"/>
              </a:spcBef>
              <a:spcAft>
                <a:spcPts val="0"/>
              </a:spcAft>
              <a:buClr>
                <a:srgbClr val="FFC800"/>
              </a:buClr>
              <a:buSzPts val="1600"/>
              <a:buFont typeface="Roboto Light"/>
              <a:buChar char="◂"/>
            </a:pPr>
            <a:r>
              <a:rPr lang="en-US" sz="1600" dirty="0">
                <a:latin typeface="Roboto Light"/>
                <a:ea typeface="Roboto Light"/>
                <a:cs typeface="Roboto Light"/>
                <a:sym typeface="Roboto Light"/>
              </a:rPr>
              <a:t>Weighted by relative size of loadings (β) on specific factor</a:t>
            </a:r>
            <a:endParaRPr sz="1600" dirty="0">
              <a:latin typeface="Roboto Light"/>
              <a:ea typeface="Roboto Light"/>
              <a:cs typeface="Roboto Light"/>
              <a:sym typeface="Roboto Light"/>
            </a:endParaRPr>
          </a:p>
          <a:p>
            <a:pPr marL="457200" lvl="0" indent="-342900" algn="l" rtl="0">
              <a:lnSpc>
                <a:spcPct val="100000"/>
              </a:lnSpc>
              <a:spcBef>
                <a:spcPts val="0"/>
              </a:spcBef>
              <a:spcAft>
                <a:spcPts val="0"/>
              </a:spcAft>
              <a:buClr>
                <a:srgbClr val="FFC800"/>
              </a:buClr>
              <a:buSzPts val="1400"/>
              <a:buFont typeface="Roboto Light"/>
              <a:buChar char="◂"/>
            </a:pPr>
            <a:r>
              <a:rPr lang="en-US" sz="1800" dirty="0">
                <a:latin typeface="Roboto Light"/>
                <a:ea typeface="Roboto Light"/>
                <a:cs typeface="Roboto Light"/>
                <a:sym typeface="Roboto Light"/>
              </a:rPr>
              <a:t>Liu et al. (2018)</a:t>
            </a:r>
            <a:endParaRPr sz="1800" dirty="0">
              <a:latin typeface="Roboto Light"/>
              <a:ea typeface="Roboto Light"/>
              <a:cs typeface="Roboto Light"/>
              <a:sym typeface="Roboto Light"/>
            </a:endParaRPr>
          </a:p>
          <a:p>
            <a:pPr marL="914400" lvl="1" indent="-355600" algn="l" rtl="0">
              <a:lnSpc>
                <a:spcPct val="100000"/>
              </a:lnSpc>
              <a:spcBef>
                <a:spcPts val="0"/>
              </a:spcBef>
              <a:spcAft>
                <a:spcPts val="0"/>
              </a:spcAft>
              <a:buClr>
                <a:srgbClr val="FFC800"/>
              </a:buClr>
              <a:buSzPts val="1600"/>
              <a:buFont typeface="Roboto Light"/>
              <a:buChar char="◂"/>
            </a:pPr>
            <a:r>
              <a:rPr lang="en-US" sz="1600" u="sng" dirty="0">
                <a:latin typeface="Roboto Light"/>
                <a:ea typeface="Roboto Light"/>
                <a:cs typeface="Roboto Light"/>
                <a:sym typeface="Roboto Light"/>
              </a:rPr>
              <a:t>Method 1: </a:t>
            </a:r>
            <a:r>
              <a:rPr lang="en-US" sz="1600" dirty="0" err="1">
                <a:latin typeface="Roboto Light"/>
                <a:ea typeface="Roboto Light"/>
                <a:cs typeface="Roboto Light"/>
                <a:sym typeface="Roboto Light"/>
              </a:rPr>
              <a:t>Wt</a:t>
            </a:r>
            <a:r>
              <a:rPr lang="en-US" sz="1600" dirty="0">
                <a:latin typeface="Roboto Light"/>
                <a:ea typeface="Roboto Light"/>
                <a:cs typeface="Roboto Light"/>
                <a:sym typeface="Roboto Light"/>
              </a:rPr>
              <a:t> = specific factor loadings relative to all factors</a:t>
            </a:r>
            <a:endParaRPr sz="1600" dirty="0">
              <a:latin typeface="Roboto Light"/>
              <a:ea typeface="Roboto Light"/>
              <a:cs typeface="Roboto Light"/>
              <a:sym typeface="Roboto Light"/>
            </a:endParaRPr>
          </a:p>
          <a:p>
            <a:pPr marL="914400" lvl="1" indent="-355600" algn="l" rtl="0">
              <a:lnSpc>
                <a:spcPct val="100000"/>
              </a:lnSpc>
              <a:spcBef>
                <a:spcPts val="0"/>
              </a:spcBef>
              <a:spcAft>
                <a:spcPts val="0"/>
              </a:spcAft>
              <a:buClr>
                <a:srgbClr val="FFC800"/>
              </a:buClr>
              <a:buSzPts val="1600"/>
              <a:buFont typeface="Roboto Light"/>
              <a:buChar char="◂"/>
            </a:pPr>
            <a:r>
              <a:rPr lang="en-US" sz="1600" u="sng" dirty="0">
                <a:latin typeface="Roboto Light"/>
                <a:ea typeface="Roboto Light"/>
                <a:cs typeface="Roboto Light"/>
                <a:sym typeface="Roboto Light"/>
              </a:rPr>
              <a:t>Method 2</a:t>
            </a:r>
            <a:r>
              <a:rPr lang="en-US" sz="1600" dirty="0">
                <a:latin typeface="Roboto Light"/>
                <a:ea typeface="Roboto Light"/>
                <a:cs typeface="Roboto Light"/>
                <a:sym typeface="Roboto Light"/>
              </a:rPr>
              <a:t>: </a:t>
            </a:r>
            <a:r>
              <a:rPr lang="en-US" sz="1600" dirty="0" err="1">
                <a:latin typeface="Roboto Light"/>
                <a:ea typeface="Roboto Light"/>
                <a:cs typeface="Roboto Light"/>
                <a:sym typeface="Roboto Light"/>
              </a:rPr>
              <a:t>Wt</a:t>
            </a:r>
            <a:r>
              <a:rPr lang="en-US" sz="1600" dirty="0">
                <a:latin typeface="Roboto Light"/>
                <a:ea typeface="Roboto Light"/>
                <a:cs typeface="Roboto Light"/>
                <a:sym typeface="Roboto Light"/>
              </a:rPr>
              <a:t> = specific factor loadings relative to general + specific</a:t>
            </a:r>
            <a:endParaRPr sz="1600" dirty="0">
              <a:latin typeface="Roboto Light"/>
              <a:ea typeface="Roboto Light"/>
              <a:cs typeface="Roboto Light"/>
              <a:sym typeface="Roboto Light"/>
            </a:endParaRPr>
          </a:p>
          <a:p>
            <a:pPr marL="914400" lvl="1" indent="-355600" algn="l" rtl="0">
              <a:lnSpc>
                <a:spcPct val="100000"/>
              </a:lnSpc>
              <a:spcBef>
                <a:spcPts val="0"/>
              </a:spcBef>
              <a:spcAft>
                <a:spcPts val="0"/>
              </a:spcAft>
              <a:buClr>
                <a:srgbClr val="FFC800"/>
              </a:buClr>
              <a:buSzPts val="1600"/>
              <a:buFont typeface="Roboto Light"/>
              <a:buChar char="◂"/>
            </a:pPr>
            <a:r>
              <a:rPr lang="en-US" sz="1600" dirty="0">
                <a:latin typeface="Roboto Light"/>
                <a:ea typeface="Roboto Light"/>
                <a:cs typeface="Roboto Light"/>
                <a:sym typeface="Roboto Light"/>
              </a:rPr>
              <a:t>Method 2 tends to give more weight to the specific factor than Method 1</a:t>
            </a:r>
            <a:endParaRPr sz="1600" dirty="0">
              <a:latin typeface="Roboto Light"/>
              <a:ea typeface="Roboto Light"/>
              <a:cs typeface="Roboto Light"/>
              <a:sym typeface="Roboto Light"/>
            </a:endParaRPr>
          </a:p>
        </p:txBody>
      </p:sp>
      <p:pic>
        <p:nvPicPr>
          <p:cNvPr id="681" name="Google Shape;681;g182b45004ba_3_98"/>
          <p:cNvPicPr preferRelativeResize="0"/>
          <p:nvPr/>
        </p:nvPicPr>
        <p:blipFill rotWithShape="1">
          <a:blip r:embed="rId3">
            <a:alphaModFix/>
          </a:blip>
          <a:srcRect/>
          <a:stretch/>
        </p:blipFill>
        <p:spPr>
          <a:xfrm>
            <a:off x="5245255" y="3913177"/>
            <a:ext cx="1677175" cy="998673"/>
          </a:xfrm>
          <a:prstGeom prst="rect">
            <a:avLst/>
          </a:prstGeom>
          <a:noFill/>
          <a:ln>
            <a:noFill/>
          </a:ln>
        </p:spPr>
      </p:pic>
      <p:pic>
        <p:nvPicPr>
          <p:cNvPr id="682" name="Google Shape;682;g182b45004ba_3_98"/>
          <p:cNvPicPr preferRelativeResize="0"/>
          <p:nvPr/>
        </p:nvPicPr>
        <p:blipFill rotWithShape="1">
          <a:blip r:embed="rId4">
            <a:alphaModFix/>
          </a:blip>
          <a:srcRect/>
          <a:stretch/>
        </p:blipFill>
        <p:spPr>
          <a:xfrm>
            <a:off x="6866783" y="4007138"/>
            <a:ext cx="1500876" cy="810730"/>
          </a:xfrm>
          <a:prstGeom prst="rect">
            <a:avLst/>
          </a:prstGeom>
          <a:noFill/>
          <a:ln>
            <a:noFill/>
          </a:ln>
        </p:spPr>
      </p:pic>
      <p:cxnSp>
        <p:nvCxnSpPr>
          <p:cNvPr id="683" name="Google Shape;683;g182b45004ba_3_98"/>
          <p:cNvCxnSpPr/>
          <p:nvPr/>
        </p:nvCxnSpPr>
        <p:spPr>
          <a:xfrm rot="10800000" flipH="1">
            <a:off x="5367775" y="2337850"/>
            <a:ext cx="3452100" cy="7200"/>
          </a:xfrm>
          <a:prstGeom prst="straightConnector1">
            <a:avLst/>
          </a:prstGeom>
          <a:noFill/>
          <a:ln w="9525" cap="flat" cmpd="sng">
            <a:solidFill>
              <a:schemeClr val="dk2"/>
            </a:solidFill>
            <a:prstDash val="solid"/>
            <a:round/>
            <a:headEnd type="none" w="sm" len="sm"/>
            <a:tailEnd type="none" w="sm" len="sm"/>
          </a:ln>
        </p:spPr>
      </p:cxnSp>
      <p:cxnSp>
        <p:nvCxnSpPr>
          <p:cNvPr id="684" name="Google Shape;684;g182b45004ba_3_98"/>
          <p:cNvCxnSpPr/>
          <p:nvPr/>
        </p:nvCxnSpPr>
        <p:spPr>
          <a:xfrm rot="10800000" flipH="1">
            <a:off x="5358025" y="3881450"/>
            <a:ext cx="3461700" cy="23700"/>
          </a:xfrm>
          <a:prstGeom prst="straightConnector1">
            <a:avLst/>
          </a:prstGeom>
          <a:noFill/>
          <a:ln w="9525" cap="flat" cmpd="sng">
            <a:solidFill>
              <a:schemeClr val="dk2"/>
            </a:solidFill>
            <a:prstDash val="solid"/>
            <a:round/>
            <a:headEnd type="none" w="sm" len="sm"/>
            <a:tailEnd type="none" w="sm" len="sm"/>
          </a:ln>
        </p:spPr>
      </p:cxnSp>
      <p:pic>
        <p:nvPicPr>
          <p:cNvPr id="685" name="Google Shape;685;g182b45004ba_3_98"/>
          <p:cNvPicPr preferRelativeResize="0"/>
          <p:nvPr/>
        </p:nvPicPr>
        <p:blipFill rotWithShape="1">
          <a:blip r:embed="rId5">
            <a:alphaModFix/>
          </a:blip>
          <a:srcRect t="68600"/>
          <a:stretch/>
        </p:blipFill>
        <p:spPr>
          <a:xfrm>
            <a:off x="5294550" y="1744266"/>
            <a:ext cx="4087500" cy="379521"/>
          </a:xfrm>
          <a:prstGeom prst="rect">
            <a:avLst/>
          </a:prstGeom>
          <a:noFill/>
          <a:ln>
            <a:noFill/>
          </a:ln>
        </p:spPr>
      </p:pic>
      <p:sp>
        <p:nvSpPr>
          <p:cNvPr id="686" name="Google Shape;686;g182b45004ba_3_98"/>
          <p:cNvSpPr txBox="1"/>
          <p:nvPr/>
        </p:nvSpPr>
        <p:spPr>
          <a:xfrm>
            <a:off x="4793571" y="2400638"/>
            <a:ext cx="3860528" cy="596990"/>
          </a:xfrm>
          <a:prstGeom prst="rect">
            <a:avLst/>
          </a:prstGeom>
          <a:blipFill rotWithShape="1">
            <a:blip r:embed="rId6">
              <a:alphaModFix/>
            </a:blip>
            <a:stretch>
              <a:fillRect/>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1400" b="0" i="0" u="none" strike="noStrike" cap="none">
                <a:latin typeface="Calibri"/>
                <a:ea typeface="Calibri"/>
                <a:cs typeface="Calibri"/>
                <a:sym typeface="Calibri"/>
              </a:rPr>
              <a:t> </a:t>
            </a:r>
            <a:endParaRPr sz="1100"/>
          </a:p>
        </p:txBody>
      </p:sp>
      <p:sp>
        <p:nvSpPr>
          <p:cNvPr id="687" name="Google Shape;687;g182b45004ba_3_98"/>
          <p:cNvSpPr txBox="1"/>
          <p:nvPr/>
        </p:nvSpPr>
        <p:spPr>
          <a:xfrm>
            <a:off x="4437835" y="3076029"/>
            <a:ext cx="4572000" cy="592374"/>
          </a:xfrm>
          <a:prstGeom prst="rect">
            <a:avLst/>
          </a:prstGeom>
          <a:blipFill rotWithShape="1">
            <a:blip r:embed="rId7">
              <a:alphaModFix/>
            </a:blip>
            <a:stretch>
              <a:fillRect/>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1400">
                <a:latin typeface="Calibri"/>
                <a:ea typeface="Calibri"/>
                <a:cs typeface="Calibri"/>
                <a:sym typeface="Calibri"/>
              </a:rPr>
              <a:t> </a:t>
            </a:r>
            <a:endParaRPr sz="11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p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300"/>
              <a:buNone/>
            </a:pPr>
            <a:fld id="{00000000-1234-1234-1234-123412341234}" type="slidenum">
              <a:rPr lang="en-US"/>
              <a:t>8</a:t>
            </a:fld>
            <a:endParaRPr/>
          </a:p>
        </p:txBody>
      </p:sp>
      <p:sp>
        <p:nvSpPr>
          <p:cNvPr id="693" name="Google Shape;693;p7"/>
          <p:cNvSpPr txBox="1">
            <a:spLocks noGrp="1"/>
          </p:cNvSpPr>
          <p:nvPr>
            <p:ph type="title"/>
          </p:nvPr>
        </p:nvSpPr>
        <p:spPr>
          <a:xfrm>
            <a:off x="953550" y="799300"/>
            <a:ext cx="7236900" cy="668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US"/>
              <a:t>Current Study</a:t>
            </a:r>
            <a:endParaRPr/>
          </a:p>
        </p:txBody>
      </p:sp>
      <p:graphicFrame>
        <p:nvGraphicFramePr>
          <p:cNvPr id="694" name="Google Shape;694;p7"/>
          <p:cNvGraphicFramePr/>
          <p:nvPr>
            <p:extLst>
              <p:ext uri="{D42A27DB-BD31-4B8C-83A1-F6EECF244321}">
                <p14:modId xmlns:p14="http://schemas.microsoft.com/office/powerpoint/2010/main" val="3059912691"/>
              </p:ext>
            </p:extLst>
          </p:nvPr>
        </p:nvGraphicFramePr>
        <p:xfrm>
          <a:off x="763388" y="1274813"/>
          <a:ext cx="7609850" cy="3144205"/>
        </p:xfrm>
        <a:graphic>
          <a:graphicData uri="http://schemas.openxmlformats.org/drawingml/2006/table">
            <a:tbl>
              <a:tblPr>
                <a:noFill/>
                <a:tableStyleId>{27C5F91E-1629-45A8-AB96-9E1C88348056}</a:tableStyleId>
              </a:tblPr>
              <a:tblGrid>
                <a:gridCol w="4723975">
                  <a:extLst>
                    <a:ext uri="{9D8B030D-6E8A-4147-A177-3AD203B41FA5}">
                      <a16:colId xmlns:a16="http://schemas.microsoft.com/office/drawing/2014/main" val="20000"/>
                    </a:ext>
                  </a:extLst>
                </a:gridCol>
                <a:gridCol w="1549775">
                  <a:extLst>
                    <a:ext uri="{9D8B030D-6E8A-4147-A177-3AD203B41FA5}">
                      <a16:colId xmlns:a16="http://schemas.microsoft.com/office/drawing/2014/main" val="20001"/>
                    </a:ext>
                  </a:extLst>
                </a:gridCol>
                <a:gridCol w="1336100">
                  <a:extLst>
                    <a:ext uri="{9D8B030D-6E8A-4147-A177-3AD203B41FA5}">
                      <a16:colId xmlns:a16="http://schemas.microsoft.com/office/drawing/2014/main" val="20002"/>
                    </a:ext>
                  </a:extLst>
                </a:gridCol>
              </a:tblGrid>
              <a:tr h="651000">
                <a:tc>
                  <a:txBody>
                    <a:bodyPr/>
                    <a:lstStyle/>
                    <a:p>
                      <a:pPr marL="0" lvl="0" indent="0" algn="l" rtl="0">
                        <a:lnSpc>
                          <a:spcPct val="199999"/>
                        </a:lnSpc>
                        <a:spcBef>
                          <a:spcPts val="0"/>
                        </a:spcBef>
                        <a:spcAft>
                          <a:spcPts val="0"/>
                        </a:spcAft>
                        <a:buNone/>
                      </a:pPr>
                      <a:r>
                        <a:rPr lang="en-US" sz="1800">
                          <a:latin typeface="Roboto Light"/>
                          <a:ea typeface="Roboto Light"/>
                          <a:cs typeface="Roboto Light"/>
                          <a:sym typeface="Roboto Light"/>
                        </a:rPr>
                        <a:t>Research Questions</a:t>
                      </a:r>
                      <a:endParaRPr sz="1800">
                        <a:latin typeface="Roboto Light"/>
                        <a:ea typeface="Roboto Light"/>
                        <a:cs typeface="Roboto Light"/>
                        <a:sym typeface="Roboto Light"/>
                      </a:endParaRPr>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99999"/>
                        </a:lnSpc>
                        <a:spcBef>
                          <a:spcPts val="0"/>
                        </a:spcBef>
                        <a:spcAft>
                          <a:spcPts val="0"/>
                        </a:spcAft>
                        <a:buNone/>
                      </a:pPr>
                      <a:r>
                        <a:rPr lang="en-US" sz="1800">
                          <a:latin typeface="Roboto Light"/>
                          <a:ea typeface="Roboto Light"/>
                          <a:cs typeface="Roboto Light"/>
                          <a:sym typeface="Roboto Light"/>
                        </a:rPr>
                        <a:t>Study 1</a:t>
                      </a:r>
                      <a:endParaRPr sz="1800">
                        <a:latin typeface="Roboto Light"/>
                        <a:ea typeface="Roboto Light"/>
                        <a:cs typeface="Roboto Light"/>
                        <a:sym typeface="Roboto Light"/>
                      </a:endParaRPr>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99999"/>
                        </a:lnSpc>
                        <a:spcBef>
                          <a:spcPts val="0"/>
                        </a:spcBef>
                        <a:spcAft>
                          <a:spcPts val="0"/>
                        </a:spcAft>
                        <a:buNone/>
                      </a:pPr>
                      <a:r>
                        <a:rPr lang="en-US" sz="1800">
                          <a:latin typeface="Roboto Light"/>
                          <a:ea typeface="Roboto Light"/>
                          <a:cs typeface="Roboto Light"/>
                          <a:sym typeface="Roboto Light"/>
                        </a:rPr>
                        <a:t>Study 2</a:t>
                      </a:r>
                      <a:endParaRPr sz="1800">
                        <a:latin typeface="Roboto Light"/>
                        <a:ea typeface="Roboto Light"/>
                        <a:cs typeface="Roboto Light"/>
                        <a:sym typeface="Roboto Light"/>
                      </a:endParaRPr>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140125">
                <a:tc>
                  <a:txBody>
                    <a:bodyPr/>
                    <a:lstStyle/>
                    <a:p>
                      <a:pPr marL="0" lvl="0" indent="0" algn="l" rtl="0">
                        <a:lnSpc>
                          <a:spcPct val="199999"/>
                        </a:lnSpc>
                        <a:spcBef>
                          <a:spcPts val="0"/>
                        </a:spcBef>
                        <a:spcAft>
                          <a:spcPts val="0"/>
                        </a:spcAft>
                        <a:buNone/>
                      </a:pPr>
                      <a:r>
                        <a:rPr lang="en-US" sz="1800" dirty="0">
                          <a:latin typeface="Roboto Light"/>
                          <a:ea typeface="Roboto Light"/>
                          <a:cs typeface="Roboto Light"/>
                          <a:sym typeface="Roboto Light"/>
                        </a:rPr>
                        <a:t>RQ 1. Recovery of overall and domain scores</a:t>
                      </a:r>
                      <a:endParaRPr sz="1800" dirty="0">
                        <a:latin typeface="Roboto Light"/>
                        <a:ea typeface="Roboto Light"/>
                        <a:cs typeface="Roboto Light"/>
                        <a:sym typeface="Roboto Light"/>
                      </a:endParaRPr>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99999"/>
                        </a:lnSpc>
                        <a:spcBef>
                          <a:spcPts val="0"/>
                        </a:spcBef>
                        <a:spcAft>
                          <a:spcPts val="0"/>
                        </a:spcAft>
                        <a:buNone/>
                      </a:pPr>
                      <a:r>
                        <a:rPr lang="en-US" sz="1800">
                          <a:latin typeface="Roboto Light"/>
                          <a:ea typeface="Roboto Light"/>
                          <a:cs typeface="Roboto Light"/>
                          <a:sym typeface="Roboto Light"/>
                        </a:rPr>
                        <a:t>√</a:t>
                      </a:r>
                      <a:endParaRPr sz="1800">
                        <a:latin typeface="Roboto Light"/>
                        <a:ea typeface="Roboto Light"/>
                        <a:cs typeface="Roboto Light"/>
                        <a:sym typeface="Roboto Light"/>
                      </a:endParaRPr>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99999"/>
                        </a:lnSpc>
                        <a:spcBef>
                          <a:spcPts val="0"/>
                        </a:spcBef>
                        <a:spcAft>
                          <a:spcPts val="0"/>
                        </a:spcAft>
                        <a:buNone/>
                      </a:pPr>
                      <a:r>
                        <a:rPr lang="en-US" sz="1800">
                          <a:latin typeface="Roboto Light"/>
                          <a:ea typeface="Roboto Light"/>
                          <a:cs typeface="Roboto Light"/>
                          <a:sym typeface="Roboto Light"/>
                        </a:rPr>
                        <a:t>√</a:t>
                      </a:r>
                      <a:endParaRPr sz="1800">
                        <a:latin typeface="Roboto Light"/>
                        <a:ea typeface="Roboto Light"/>
                        <a:cs typeface="Roboto Light"/>
                        <a:sym typeface="Roboto Light"/>
                      </a:endParaRPr>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76300">
                <a:tc>
                  <a:txBody>
                    <a:bodyPr/>
                    <a:lstStyle/>
                    <a:p>
                      <a:pPr marL="0" lvl="0" indent="0" algn="l" rtl="0">
                        <a:lnSpc>
                          <a:spcPct val="199999"/>
                        </a:lnSpc>
                        <a:spcBef>
                          <a:spcPts val="0"/>
                        </a:spcBef>
                        <a:spcAft>
                          <a:spcPts val="0"/>
                        </a:spcAft>
                        <a:buNone/>
                      </a:pPr>
                      <a:r>
                        <a:rPr lang="en-US" sz="1800">
                          <a:latin typeface="Roboto Light"/>
                          <a:ea typeface="Roboto Light"/>
                          <a:cs typeface="Roboto Light"/>
                          <a:sym typeface="Roboto Light"/>
                        </a:rPr>
                        <a:t>RQ2. Correlation among domain scores</a:t>
                      </a:r>
                      <a:endParaRPr sz="1800">
                        <a:latin typeface="Roboto Light"/>
                        <a:ea typeface="Roboto Light"/>
                        <a:cs typeface="Roboto Light"/>
                        <a:sym typeface="Roboto Light"/>
                      </a:endParaRPr>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99999"/>
                        </a:lnSpc>
                        <a:spcBef>
                          <a:spcPts val="0"/>
                        </a:spcBef>
                        <a:spcAft>
                          <a:spcPts val="0"/>
                        </a:spcAft>
                        <a:buNone/>
                      </a:pPr>
                      <a:r>
                        <a:rPr lang="en-US" sz="1800">
                          <a:latin typeface="Roboto Light"/>
                          <a:ea typeface="Roboto Light"/>
                          <a:cs typeface="Roboto Light"/>
                          <a:sym typeface="Roboto Light"/>
                        </a:rPr>
                        <a:t>√</a:t>
                      </a:r>
                      <a:endParaRPr sz="1800">
                        <a:latin typeface="Roboto Light"/>
                        <a:ea typeface="Roboto Light"/>
                        <a:cs typeface="Roboto Light"/>
                        <a:sym typeface="Roboto Light"/>
                      </a:endParaRPr>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99999"/>
                        </a:lnSpc>
                        <a:spcBef>
                          <a:spcPts val="0"/>
                        </a:spcBef>
                        <a:spcAft>
                          <a:spcPts val="0"/>
                        </a:spcAft>
                        <a:buNone/>
                      </a:pPr>
                      <a:r>
                        <a:rPr lang="en-US" sz="1800">
                          <a:latin typeface="Roboto Light"/>
                          <a:ea typeface="Roboto Light"/>
                          <a:cs typeface="Roboto Light"/>
                          <a:sym typeface="Roboto Light"/>
                        </a:rPr>
                        <a:t>√</a:t>
                      </a:r>
                      <a:endParaRPr sz="1800">
                        <a:latin typeface="Roboto Light"/>
                        <a:ea typeface="Roboto Light"/>
                        <a:cs typeface="Roboto Light"/>
                        <a:sym typeface="Roboto Light"/>
                      </a:endParaRPr>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76300">
                <a:tc>
                  <a:txBody>
                    <a:bodyPr/>
                    <a:lstStyle/>
                    <a:p>
                      <a:pPr marL="0" lvl="0" indent="0" algn="l" rtl="0">
                        <a:lnSpc>
                          <a:spcPct val="199999"/>
                        </a:lnSpc>
                        <a:spcBef>
                          <a:spcPts val="0"/>
                        </a:spcBef>
                        <a:spcAft>
                          <a:spcPts val="0"/>
                        </a:spcAft>
                        <a:buNone/>
                      </a:pPr>
                      <a:r>
                        <a:rPr lang="en-US" sz="1800">
                          <a:latin typeface="Roboto Light"/>
                          <a:ea typeface="Roboto Light"/>
                          <a:cs typeface="Roboto Light"/>
                          <a:sym typeface="Roboto Light"/>
                        </a:rPr>
                        <a:t>RQ3. Convergent and discriminant validity</a:t>
                      </a:r>
                      <a:endParaRPr sz="1800">
                        <a:latin typeface="Roboto Light"/>
                        <a:ea typeface="Roboto Light"/>
                        <a:cs typeface="Roboto Light"/>
                        <a:sym typeface="Roboto Light"/>
                      </a:endParaRPr>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99999"/>
                        </a:lnSpc>
                        <a:spcBef>
                          <a:spcPts val="0"/>
                        </a:spcBef>
                        <a:spcAft>
                          <a:spcPts val="0"/>
                        </a:spcAft>
                        <a:buNone/>
                      </a:pPr>
                      <a:r>
                        <a:rPr lang="en-US" sz="1800">
                          <a:latin typeface="Roboto Light"/>
                          <a:ea typeface="Roboto Light"/>
                          <a:cs typeface="Roboto Light"/>
                          <a:sym typeface="Roboto Light"/>
                        </a:rPr>
                        <a:t> </a:t>
                      </a:r>
                      <a:endParaRPr sz="1800">
                        <a:latin typeface="Roboto Light"/>
                        <a:ea typeface="Roboto Light"/>
                        <a:cs typeface="Roboto Light"/>
                        <a:sym typeface="Roboto Light"/>
                      </a:endParaRPr>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99999"/>
                        </a:lnSpc>
                        <a:spcBef>
                          <a:spcPts val="0"/>
                        </a:spcBef>
                        <a:spcAft>
                          <a:spcPts val="0"/>
                        </a:spcAft>
                        <a:buNone/>
                      </a:pPr>
                      <a:r>
                        <a:rPr lang="en-US" sz="1800" dirty="0">
                          <a:latin typeface="Roboto Light"/>
                          <a:ea typeface="Roboto Light"/>
                          <a:cs typeface="Roboto Light"/>
                          <a:sym typeface="Roboto Light"/>
                        </a:rPr>
                        <a:t>√</a:t>
                      </a:r>
                      <a:endParaRPr sz="1800" dirty="0">
                        <a:latin typeface="Roboto Light"/>
                        <a:ea typeface="Roboto Light"/>
                        <a:cs typeface="Roboto Light"/>
                        <a:sym typeface="Roboto Light"/>
                      </a:endParaRPr>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g16d1c020d0d_1_0"/>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300"/>
              <a:buNone/>
            </a:pPr>
            <a:fld id="{00000000-1234-1234-1234-123412341234}" type="slidenum">
              <a:rPr lang="en-US"/>
              <a:t>9</a:t>
            </a:fld>
            <a:endParaRPr/>
          </a:p>
        </p:txBody>
      </p:sp>
      <p:sp>
        <p:nvSpPr>
          <p:cNvPr id="700" name="Google Shape;700;g16d1c020d0d_1_0"/>
          <p:cNvSpPr txBox="1">
            <a:spLocks noGrp="1"/>
          </p:cNvSpPr>
          <p:nvPr>
            <p:ph type="title"/>
          </p:nvPr>
        </p:nvSpPr>
        <p:spPr>
          <a:xfrm>
            <a:off x="953550" y="799300"/>
            <a:ext cx="7236900" cy="668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US"/>
              <a:t>Study 1 - Methods</a:t>
            </a:r>
            <a:endParaRPr/>
          </a:p>
        </p:txBody>
      </p:sp>
      <p:sp>
        <p:nvSpPr>
          <p:cNvPr id="701" name="Google Shape;701;g16d1c020d0d_1_0"/>
          <p:cNvSpPr txBox="1">
            <a:spLocks noGrp="1"/>
          </p:cNvSpPr>
          <p:nvPr>
            <p:ph type="body" idx="1"/>
          </p:nvPr>
        </p:nvSpPr>
        <p:spPr>
          <a:xfrm>
            <a:off x="953550" y="1613275"/>
            <a:ext cx="7236900" cy="29025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600"/>
              </a:spcBef>
              <a:spcAft>
                <a:spcPts val="0"/>
              </a:spcAft>
              <a:buSzPts val="1800"/>
              <a:buChar char="◂"/>
            </a:pPr>
            <a:r>
              <a:rPr lang="en-US" dirty="0"/>
              <a:t>Study 1 compares the effectiveness of two bi-factor models scoring interpretation methods on three PROMIS constructs</a:t>
            </a:r>
            <a:endParaRPr dirty="0"/>
          </a:p>
          <a:p>
            <a:pPr marL="457200" lvl="0" indent="-342900" algn="l" rtl="0">
              <a:lnSpc>
                <a:spcPct val="100000"/>
              </a:lnSpc>
              <a:spcBef>
                <a:spcPts val="0"/>
              </a:spcBef>
              <a:spcAft>
                <a:spcPts val="0"/>
              </a:spcAft>
              <a:buSzPts val="1800"/>
              <a:buChar char="◂"/>
            </a:pPr>
            <a:r>
              <a:rPr lang="en-US" b="1" dirty="0">
                <a:latin typeface="Roboto"/>
                <a:ea typeface="Roboto"/>
                <a:cs typeface="Roboto"/>
                <a:sym typeface="Roboto"/>
              </a:rPr>
              <a:t>Sample: </a:t>
            </a:r>
            <a:r>
              <a:rPr lang="en-US" dirty="0"/>
              <a:t>PROMIS wave 1 dataset (</a:t>
            </a:r>
            <a:r>
              <a:rPr lang="en-US" dirty="0" err="1"/>
              <a:t>Cella</a:t>
            </a:r>
            <a:r>
              <a:rPr lang="en-US" dirty="0"/>
              <a:t> et al., 2010), general population sample</a:t>
            </a:r>
            <a:endParaRPr dirty="0"/>
          </a:p>
          <a:p>
            <a:pPr marL="457200" lvl="0" indent="-342900" algn="l" rtl="0">
              <a:lnSpc>
                <a:spcPct val="100000"/>
              </a:lnSpc>
              <a:spcBef>
                <a:spcPts val="0"/>
              </a:spcBef>
              <a:spcAft>
                <a:spcPts val="0"/>
              </a:spcAft>
              <a:buSzPts val="1800"/>
              <a:buChar char="◂"/>
            </a:pPr>
            <a:r>
              <a:rPr lang="en-US" b="1" dirty="0">
                <a:latin typeface="Roboto"/>
                <a:ea typeface="Roboto"/>
                <a:cs typeface="Roboto"/>
                <a:sym typeface="Roboto"/>
              </a:rPr>
              <a:t>Measurements:</a:t>
            </a:r>
            <a:r>
              <a:rPr lang="en-US" dirty="0"/>
              <a:t> PROMIS Short form</a:t>
            </a:r>
            <a:endParaRPr dirty="0"/>
          </a:p>
          <a:p>
            <a:pPr marL="914400" lvl="1" indent="-342900" algn="l" rtl="0">
              <a:lnSpc>
                <a:spcPct val="100000"/>
              </a:lnSpc>
              <a:spcBef>
                <a:spcPts val="0"/>
              </a:spcBef>
              <a:spcAft>
                <a:spcPts val="0"/>
              </a:spcAft>
              <a:buSzPts val="1800"/>
              <a:buChar char="◂"/>
            </a:pPr>
            <a:r>
              <a:rPr lang="en-US" dirty="0"/>
              <a:t>7 Anxiety items</a:t>
            </a:r>
            <a:endParaRPr dirty="0"/>
          </a:p>
          <a:p>
            <a:pPr marL="914400" lvl="1" indent="-342900" algn="l" rtl="0">
              <a:lnSpc>
                <a:spcPct val="100000"/>
              </a:lnSpc>
              <a:spcBef>
                <a:spcPts val="0"/>
              </a:spcBef>
              <a:spcAft>
                <a:spcPts val="0"/>
              </a:spcAft>
              <a:buSzPts val="1800"/>
              <a:buChar char="◂"/>
            </a:pPr>
            <a:r>
              <a:rPr lang="en-US" dirty="0"/>
              <a:t>8 Depression items</a:t>
            </a:r>
            <a:endParaRPr dirty="0"/>
          </a:p>
          <a:p>
            <a:pPr marL="914400" lvl="1" indent="-342900" algn="l" rtl="0">
              <a:lnSpc>
                <a:spcPct val="100000"/>
              </a:lnSpc>
              <a:spcBef>
                <a:spcPts val="0"/>
              </a:spcBef>
              <a:spcAft>
                <a:spcPts val="0"/>
              </a:spcAft>
              <a:buSzPts val="1800"/>
              <a:buChar char="◂"/>
            </a:pPr>
            <a:r>
              <a:rPr lang="en-US" dirty="0"/>
              <a:t>5 Anger items</a:t>
            </a:r>
            <a:endParaRPr dirty="0"/>
          </a:p>
          <a:p>
            <a:pPr marL="457200" lvl="0" indent="0" algn="l" rtl="0">
              <a:lnSpc>
                <a:spcPct val="100000"/>
              </a:lnSpc>
              <a:spcBef>
                <a:spcPts val="600"/>
              </a:spcBef>
              <a:spcAft>
                <a:spcPts val="0"/>
              </a:spcAft>
              <a:buNone/>
            </a:pPr>
            <a:endParaRPr dirty="0"/>
          </a:p>
        </p:txBody>
      </p:sp>
    </p:spTree>
  </p:cSld>
  <p:clrMapOvr>
    <a:masterClrMapping/>
  </p:clrMapOvr>
</p:sld>
</file>

<file path=ppt/theme/theme1.xml><?xml version="1.0" encoding="utf-8"?>
<a:theme xmlns:a="http://schemas.openxmlformats.org/drawingml/2006/main" name="Continuous Improvement Temp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1940</Words>
  <Application>Microsoft Office PowerPoint</Application>
  <PresentationFormat>On-screen Show (16:9)</PresentationFormat>
  <Paragraphs>275</Paragraphs>
  <Slides>18</Slides>
  <Notes>18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Calibri</vt:lpstr>
      <vt:lpstr>Roboto</vt:lpstr>
      <vt:lpstr>Times New Roman</vt:lpstr>
      <vt:lpstr>Roboto Light</vt:lpstr>
      <vt:lpstr>Arial</vt:lpstr>
      <vt:lpstr>Montserrat</vt:lpstr>
      <vt:lpstr>Montserrat ExtraBold</vt:lpstr>
      <vt:lpstr>Continuous Improvement Tempate</vt:lpstr>
      <vt:lpstr>Office Theme</vt:lpstr>
      <vt:lpstr>Recovering Domain Scores From Bifactor IRT Models on a PROMIS Dataset</vt:lpstr>
      <vt:lpstr>Outline</vt:lpstr>
      <vt:lpstr>Patient-Reported Outcomes Measurement Information System (PROMIS; Cella et al., 2010)</vt:lpstr>
      <vt:lpstr>Bi-Factor Models</vt:lpstr>
      <vt:lpstr>Bi-Factor Models: Advantages &amp; Disadvantages</vt:lpstr>
      <vt:lpstr>Rationale for Current Studies</vt:lpstr>
      <vt:lpstr>Estimation Methods</vt:lpstr>
      <vt:lpstr>Current Study</vt:lpstr>
      <vt:lpstr>Study 1 - Methods</vt:lpstr>
      <vt:lpstr>Study 1 - Results</vt:lpstr>
      <vt:lpstr>Study 1 - Results</vt:lpstr>
      <vt:lpstr>Study 2 - Methods</vt:lpstr>
      <vt:lpstr>Study 2 Results</vt:lpstr>
      <vt:lpstr>Study 2 - Results</vt:lpstr>
      <vt:lpstr>Discussion</vt:lpstr>
      <vt:lpstr>Thank you! Questions?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Recovering Domain Scores From Bifactor IRT Models on a PROMIS Dataset</dc:title>
  <cp:lastModifiedBy>Tony Lam</cp:lastModifiedBy>
  <cp:revision>1</cp:revision>
  <dcterms:modified xsi:type="dcterms:W3CDTF">2022-11-05T18:37:49Z</dcterms:modified>
</cp:coreProperties>
</file>