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7" r:id="rId5"/>
  </p:sldMasterIdLst>
  <p:notesMasterIdLst>
    <p:notesMasterId r:id="rId24"/>
  </p:notesMasterIdLst>
  <p:handoutMasterIdLst>
    <p:handoutMasterId r:id="rId25"/>
  </p:handoutMasterIdLst>
  <p:sldIdLst>
    <p:sldId id="304" r:id="rId6"/>
    <p:sldId id="1060" r:id="rId7"/>
    <p:sldId id="1059" r:id="rId8"/>
    <p:sldId id="1055" r:id="rId9"/>
    <p:sldId id="1056" r:id="rId10"/>
    <p:sldId id="1057" r:id="rId11"/>
    <p:sldId id="1058" r:id="rId12"/>
    <p:sldId id="1061" r:id="rId13"/>
    <p:sldId id="1062" r:id="rId14"/>
    <p:sldId id="1063" r:id="rId15"/>
    <p:sldId id="1064" r:id="rId16"/>
    <p:sldId id="1065" r:id="rId17"/>
    <p:sldId id="1066" r:id="rId18"/>
    <p:sldId id="1067" r:id="rId19"/>
    <p:sldId id="1068" r:id="rId20"/>
    <p:sldId id="1069" r:id="rId21"/>
    <p:sldId id="1070" r:id="rId22"/>
    <p:sldId id="321" r:id="rId23"/>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4176"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50"/>
    <p:restoredTop sz="96457"/>
  </p:normalViewPr>
  <p:slideViewPr>
    <p:cSldViewPr snapToGrid="0" snapToObjects="1" showGuides="1">
      <p:cViewPr varScale="1">
        <p:scale>
          <a:sx n="72" d="100"/>
          <a:sy n="72" d="100"/>
        </p:scale>
        <p:origin x="786" y="66"/>
      </p:cViewPr>
      <p:guideLst>
        <p:guide orient="horz" pos="4176"/>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https://pearsoneducationinc-my.sharepoint.com/personal/jinghua_liu_pearson_com/Documents/Microsoft%20Teams%20Chat%20Files/Copy%20of%20Sept%202022%20RSI90_revised%20plot.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pearsoneducationinc-my.sharepoint.com/personal/kirk_becker_pearson_com/Documents/APM%20OP%20and%20Security%20paper/RSI%20by%20month%20RBT.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lineChart>
        <c:grouping val="standard"/>
        <c:varyColors val="0"/>
        <c:ser>
          <c:idx val="0"/>
          <c:order val="0"/>
          <c:tx>
            <c:strRef>
              <c:f>'Revised weekly mode flags'!$V$5</c:f>
              <c:strCache>
                <c:ptCount val="1"/>
                <c:pt idx="0">
                  <c:v>Company Owned</c:v>
                </c:pt>
              </c:strCache>
            </c:strRef>
          </c:tx>
          <c:spPr>
            <a:ln w="28575" cap="rnd">
              <a:solidFill>
                <a:schemeClr val="dk1">
                  <a:tint val="88500"/>
                </a:schemeClr>
              </a:solidFill>
              <a:prstDash val="sysDot"/>
              <a:round/>
            </a:ln>
            <a:effectLst/>
          </c:spPr>
          <c:marker>
            <c:symbol val="none"/>
          </c:marker>
          <c:val>
            <c:numRef>
              <c:f>'Revised weekly mode flags'!$V$6:$V$30</c:f>
              <c:numCache>
                <c:formatCode>0.0%</c:formatCode>
                <c:ptCount val="25"/>
                <c:pt idx="0">
                  <c:v>4.859566757268759E-3</c:v>
                </c:pt>
                <c:pt idx="1">
                  <c:v>4.4946957007258514E-3</c:v>
                </c:pt>
                <c:pt idx="2">
                  <c:v>2.2059280432486176E-3</c:v>
                </c:pt>
                <c:pt idx="3">
                  <c:v>3.7955048021386844E-3</c:v>
                </c:pt>
                <c:pt idx="4">
                  <c:v>3.582761797522776E-3</c:v>
                </c:pt>
                <c:pt idx="5">
                  <c:v>3.935376967688484E-3</c:v>
                </c:pt>
                <c:pt idx="6">
                  <c:v>3.0963439323567943E-3</c:v>
                </c:pt>
                <c:pt idx="7">
                  <c:v>4.2256166270189053E-3</c:v>
                </c:pt>
                <c:pt idx="8">
                  <c:v>3.0267593038453603E-3</c:v>
                </c:pt>
                <c:pt idx="9">
                  <c:v>3.8262637132693632E-3</c:v>
                </c:pt>
                <c:pt idx="10">
                  <c:v>4.9895190576008976E-3</c:v>
                </c:pt>
                <c:pt idx="11">
                  <c:v>2.8953912184487515E-3</c:v>
                </c:pt>
                <c:pt idx="12">
                  <c:v>2.6584867075664623E-3</c:v>
                </c:pt>
                <c:pt idx="13">
                  <c:v>8.5135052367244449E-3</c:v>
                </c:pt>
                <c:pt idx="14">
                  <c:v>7.4659753726506808E-3</c:v>
                </c:pt>
                <c:pt idx="15">
                  <c:v>1.1829036937841758E-2</c:v>
                </c:pt>
                <c:pt idx="16">
                  <c:v>9.0222586757926302E-3</c:v>
                </c:pt>
                <c:pt idx="17">
                  <c:v>8.9330861284341815E-3</c:v>
                </c:pt>
                <c:pt idx="18">
                  <c:v>5.9033224012548123E-3</c:v>
                </c:pt>
                <c:pt idx="19">
                  <c:v>4.2956054825491023E-3</c:v>
                </c:pt>
                <c:pt idx="20">
                  <c:v>6.3363214296142728E-3</c:v>
                </c:pt>
                <c:pt idx="21">
                  <c:v>7.1468322544740925E-3</c:v>
                </c:pt>
                <c:pt idx="22">
                  <c:v>5.5349393043587648E-3</c:v>
                </c:pt>
                <c:pt idx="23">
                  <c:v>4.113320621084173E-3</c:v>
                </c:pt>
                <c:pt idx="24">
                  <c:v>4.6279469845654335E-3</c:v>
                </c:pt>
              </c:numCache>
            </c:numRef>
          </c:val>
          <c:smooth val="0"/>
          <c:extLst>
            <c:ext xmlns:c16="http://schemas.microsoft.com/office/drawing/2014/chart" uri="{C3380CC4-5D6E-409C-BE32-E72D297353CC}">
              <c16:uniqueId val="{00000000-FE65-4F29-8C74-C097A569ED0A}"/>
            </c:ext>
          </c:extLst>
        </c:ser>
        <c:ser>
          <c:idx val="1"/>
          <c:order val="1"/>
          <c:tx>
            <c:strRef>
              <c:f>'Revised weekly mode flags'!$W$5</c:f>
              <c:strCache>
                <c:ptCount val="1"/>
                <c:pt idx="0">
                  <c:v>3rd Party Select</c:v>
                </c:pt>
              </c:strCache>
            </c:strRef>
          </c:tx>
          <c:spPr>
            <a:ln w="28575" cap="rnd">
              <a:solidFill>
                <a:schemeClr val="dk1">
                  <a:tint val="55000"/>
                </a:schemeClr>
              </a:solidFill>
              <a:round/>
            </a:ln>
            <a:effectLst/>
          </c:spPr>
          <c:marker>
            <c:symbol val="square"/>
            <c:size val="5"/>
            <c:spPr>
              <a:solidFill>
                <a:schemeClr val="dk1">
                  <a:tint val="55000"/>
                </a:schemeClr>
              </a:solidFill>
              <a:ln w="9525">
                <a:solidFill>
                  <a:schemeClr val="dk1">
                    <a:tint val="55000"/>
                  </a:schemeClr>
                </a:solidFill>
              </a:ln>
              <a:effectLst/>
            </c:spPr>
          </c:marker>
          <c:val>
            <c:numRef>
              <c:f>'Revised weekly mode flags'!$W$6:$W$30</c:f>
              <c:numCache>
                <c:formatCode>0.0%</c:formatCode>
                <c:ptCount val="25"/>
                <c:pt idx="0">
                  <c:v>6.6686425607587431E-3</c:v>
                </c:pt>
                <c:pt idx="1">
                  <c:v>4.7953216374269003E-3</c:v>
                </c:pt>
                <c:pt idx="2">
                  <c:v>5.9582919563058593E-3</c:v>
                </c:pt>
                <c:pt idx="3">
                  <c:v>6.498781478472786E-3</c:v>
                </c:pt>
                <c:pt idx="4">
                  <c:v>6.3291139240506328E-3</c:v>
                </c:pt>
                <c:pt idx="5">
                  <c:v>8.5697042848521428E-3</c:v>
                </c:pt>
                <c:pt idx="6">
                  <c:v>6.1501942166594737E-3</c:v>
                </c:pt>
                <c:pt idx="7">
                  <c:v>3.751741880158645E-3</c:v>
                </c:pt>
                <c:pt idx="8">
                  <c:v>5.655468838366701E-3</c:v>
                </c:pt>
                <c:pt idx="9">
                  <c:v>5.8679184892777127E-3</c:v>
                </c:pt>
                <c:pt idx="10">
                  <c:v>6.0153726189150049E-3</c:v>
                </c:pt>
                <c:pt idx="11">
                  <c:v>3.588400737076908E-3</c:v>
                </c:pt>
                <c:pt idx="12">
                  <c:v>6.2742203358553241E-3</c:v>
                </c:pt>
                <c:pt idx="13">
                  <c:v>6.113331765812368E-3</c:v>
                </c:pt>
                <c:pt idx="14">
                  <c:v>5.9210526315789476E-3</c:v>
                </c:pt>
                <c:pt idx="15">
                  <c:v>4.4378698224852072E-3</c:v>
                </c:pt>
                <c:pt idx="16">
                  <c:v>4.750996860948503E-3</c:v>
                </c:pt>
                <c:pt idx="17">
                  <c:v>5.7357949453307041E-3</c:v>
                </c:pt>
                <c:pt idx="18">
                  <c:v>6.52627915071354E-3</c:v>
                </c:pt>
                <c:pt idx="19">
                  <c:v>6.7351129363449691E-3</c:v>
                </c:pt>
                <c:pt idx="20">
                  <c:v>6.2490112323999366E-3</c:v>
                </c:pt>
                <c:pt idx="21">
                  <c:v>6.1900340451872485E-3</c:v>
                </c:pt>
                <c:pt idx="22">
                  <c:v>4.2826552462526769E-3</c:v>
                </c:pt>
                <c:pt idx="23">
                  <c:v>3.0332768311178517E-3</c:v>
                </c:pt>
                <c:pt idx="24">
                  <c:v>3.9144617615077927E-3</c:v>
                </c:pt>
              </c:numCache>
            </c:numRef>
          </c:val>
          <c:smooth val="0"/>
          <c:extLst>
            <c:ext xmlns:c16="http://schemas.microsoft.com/office/drawing/2014/chart" uri="{C3380CC4-5D6E-409C-BE32-E72D297353CC}">
              <c16:uniqueId val="{00000001-FE65-4F29-8C74-C097A569ED0A}"/>
            </c:ext>
          </c:extLst>
        </c:ser>
        <c:ser>
          <c:idx val="2"/>
          <c:order val="2"/>
          <c:tx>
            <c:strRef>
              <c:f>'Revised weekly mode flags'!$X$5</c:f>
              <c:strCache>
                <c:ptCount val="1"/>
                <c:pt idx="0">
                  <c:v>3rd Party</c:v>
                </c:pt>
              </c:strCache>
            </c:strRef>
          </c:tx>
          <c:spPr>
            <a:ln w="28575" cap="rnd">
              <a:solidFill>
                <a:schemeClr val="dk1">
                  <a:tint val="75000"/>
                </a:schemeClr>
              </a:solidFill>
              <a:round/>
            </a:ln>
            <a:effectLst/>
          </c:spPr>
          <c:marker>
            <c:symbol val="star"/>
            <c:size val="5"/>
            <c:spPr>
              <a:noFill/>
              <a:ln w="9525">
                <a:solidFill>
                  <a:schemeClr val="dk1">
                    <a:tint val="75000"/>
                  </a:schemeClr>
                </a:solidFill>
              </a:ln>
              <a:effectLst/>
            </c:spPr>
          </c:marker>
          <c:val>
            <c:numRef>
              <c:f>'Revised weekly mode flags'!$X$6:$X$30</c:f>
              <c:numCache>
                <c:formatCode>0.0%</c:formatCode>
                <c:ptCount val="25"/>
                <c:pt idx="0">
                  <c:v>1.6449291943152061E-2</c:v>
                </c:pt>
                <c:pt idx="1">
                  <c:v>1.5429696442470582E-2</c:v>
                </c:pt>
                <c:pt idx="2">
                  <c:v>1.2006245779878461E-2</c:v>
                </c:pt>
                <c:pt idx="3">
                  <c:v>1.3517688861424378E-2</c:v>
                </c:pt>
                <c:pt idx="4">
                  <c:v>1.2052104820841928E-2</c:v>
                </c:pt>
                <c:pt idx="5">
                  <c:v>1.3097709278615647E-2</c:v>
                </c:pt>
                <c:pt idx="6">
                  <c:v>9.3177644105208179E-3</c:v>
                </c:pt>
                <c:pt idx="7">
                  <c:v>7.8806170355466137E-3</c:v>
                </c:pt>
                <c:pt idx="8">
                  <c:v>9.593421653723162E-3</c:v>
                </c:pt>
                <c:pt idx="9">
                  <c:v>4.9557808852659403E-3</c:v>
                </c:pt>
                <c:pt idx="10">
                  <c:v>1.1486632079693689E-2</c:v>
                </c:pt>
                <c:pt idx="11">
                  <c:v>9.160975757483987E-3</c:v>
                </c:pt>
                <c:pt idx="12">
                  <c:v>1.2718962628999235E-2</c:v>
                </c:pt>
                <c:pt idx="13">
                  <c:v>2.2489605644450045E-2</c:v>
                </c:pt>
                <c:pt idx="14">
                  <c:v>1.3120286511243501E-2</c:v>
                </c:pt>
                <c:pt idx="15">
                  <c:v>1.2715033657442034E-2</c:v>
                </c:pt>
                <c:pt idx="16">
                  <c:v>1.2267069030554507E-2</c:v>
                </c:pt>
                <c:pt idx="17">
                  <c:v>1.2234305486900642E-2</c:v>
                </c:pt>
                <c:pt idx="18">
                  <c:v>4.329361054766734E-3</c:v>
                </c:pt>
                <c:pt idx="19">
                  <c:v>8.9822648048109265E-3</c:v>
                </c:pt>
                <c:pt idx="20">
                  <c:v>1.0167519776640297E-2</c:v>
                </c:pt>
                <c:pt idx="21">
                  <c:v>1.1924805220440532E-2</c:v>
                </c:pt>
                <c:pt idx="22">
                  <c:v>1.281922481866222E-2</c:v>
                </c:pt>
                <c:pt idx="23">
                  <c:v>1.2367632367632367E-2</c:v>
                </c:pt>
                <c:pt idx="24">
                  <c:v>9.1301483144858742E-3</c:v>
                </c:pt>
              </c:numCache>
            </c:numRef>
          </c:val>
          <c:smooth val="0"/>
          <c:extLst>
            <c:ext xmlns:c16="http://schemas.microsoft.com/office/drawing/2014/chart" uri="{C3380CC4-5D6E-409C-BE32-E72D297353CC}">
              <c16:uniqueId val="{00000002-FE65-4F29-8C74-C097A569ED0A}"/>
            </c:ext>
          </c:extLst>
        </c:ser>
        <c:ser>
          <c:idx val="3"/>
          <c:order val="3"/>
          <c:tx>
            <c:strRef>
              <c:f>'Revised weekly mode flags'!$Y$5</c:f>
              <c:strCache>
                <c:ptCount val="1"/>
                <c:pt idx="0">
                  <c:v>OP</c:v>
                </c:pt>
              </c:strCache>
            </c:strRef>
          </c:tx>
          <c:spPr>
            <a:ln w="28575" cap="rnd">
              <a:solidFill>
                <a:schemeClr val="dk1">
                  <a:tint val="98500"/>
                </a:schemeClr>
              </a:solidFill>
              <a:prstDash val="sysDash"/>
              <a:round/>
            </a:ln>
            <a:effectLst/>
          </c:spPr>
          <c:marker>
            <c:symbol val="none"/>
          </c:marker>
          <c:val>
            <c:numRef>
              <c:f>'Revised weekly mode flags'!$Y$6:$Y$30</c:f>
              <c:numCache>
                <c:formatCode>0.0%</c:formatCode>
                <c:ptCount val="25"/>
                <c:pt idx="0">
                  <c:v>5.1035576256069762E-2</c:v>
                </c:pt>
                <c:pt idx="1">
                  <c:v>4.6520146520146521E-2</c:v>
                </c:pt>
                <c:pt idx="2">
                  <c:v>4.1222683763770994E-2</c:v>
                </c:pt>
                <c:pt idx="3">
                  <c:v>4.5057017919917688E-2</c:v>
                </c:pt>
                <c:pt idx="4">
                  <c:v>5.2253429131286742E-2</c:v>
                </c:pt>
                <c:pt idx="5">
                  <c:v>3.7208386652229551E-2</c:v>
                </c:pt>
                <c:pt idx="6">
                  <c:v>2.989827509951349E-2</c:v>
                </c:pt>
                <c:pt idx="7">
                  <c:v>2.1596750124357487E-2</c:v>
                </c:pt>
                <c:pt idx="8">
                  <c:v>3.3398546674119622E-2</c:v>
                </c:pt>
                <c:pt idx="9">
                  <c:v>2.1546417138635802E-2</c:v>
                </c:pt>
                <c:pt idx="10">
                  <c:v>3.3158032150982807E-2</c:v>
                </c:pt>
                <c:pt idx="11">
                  <c:v>2.9623987813677543E-2</c:v>
                </c:pt>
                <c:pt idx="12">
                  <c:v>3.1551544602568551E-2</c:v>
                </c:pt>
                <c:pt idx="13">
                  <c:v>3.8029813218390808E-2</c:v>
                </c:pt>
                <c:pt idx="14">
                  <c:v>3.8406165311653119E-2</c:v>
                </c:pt>
                <c:pt idx="15">
                  <c:v>3.3040960572255813E-2</c:v>
                </c:pt>
                <c:pt idx="16">
                  <c:v>3.5157768276739339E-2</c:v>
                </c:pt>
                <c:pt idx="17">
                  <c:v>3.1412079638614691E-2</c:v>
                </c:pt>
                <c:pt idx="18">
                  <c:v>2.4189114898295765E-2</c:v>
                </c:pt>
                <c:pt idx="19">
                  <c:v>3.7332146901795829E-2</c:v>
                </c:pt>
                <c:pt idx="20">
                  <c:v>4.3744425525014188E-2</c:v>
                </c:pt>
                <c:pt idx="21">
                  <c:v>4.186482684707616E-2</c:v>
                </c:pt>
                <c:pt idx="22">
                  <c:v>4.6514037086915982E-2</c:v>
                </c:pt>
                <c:pt idx="23">
                  <c:v>3.1465373829554638E-2</c:v>
                </c:pt>
                <c:pt idx="24">
                  <c:v>3.003527144467474E-2</c:v>
                </c:pt>
              </c:numCache>
            </c:numRef>
          </c:val>
          <c:smooth val="0"/>
          <c:extLst>
            <c:ext xmlns:c16="http://schemas.microsoft.com/office/drawing/2014/chart" uri="{C3380CC4-5D6E-409C-BE32-E72D297353CC}">
              <c16:uniqueId val="{00000003-FE65-4F29-8C74-C097A569ED0A}"/>
            </c:ext>
          </c:extLst>
        </c:ser>
        <c:dLbls>
          <c:showLegendKey val="0"/>
          <c:showVal val="0"/>
          <c:showCatName val="0"/>
          <c:showSerName val="0"/>
          <c:showPercent val="0"/>
          <c:showBubbleSize val="0"/>
        </c:dLbls>
        <c:smooth val="0"/>
        <c:axId val="788963504"/>
        <c:axId val="788963832"/>
      </c:lineChart>
      <c:catAx>
        <c:axId val="78896350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Week</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88963832"/>
        <c:crosses val="autoZero"/>
        <c:auto val="1"/>
        <c:lblAlgn val="ctr"/>
        <c:lblOffset val="100"/>
        <c:noMultiLvlLbl val="0"/>
      </c:catAx>
      <c:valAx>
        <c:axId val="7889638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Percent Flagged</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889635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RSI by Percent of Modality</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Sheet1!$Q$2</c:f>
              <c:strCache>
                <c:ptCount val="1"/>
                <c:pt idx="0">
                  <c:v>Test Center</c:v>
                </c:pt>
              </c:strCache>
            </c:strRef>
          </c:tx>
          <c:spPr>
            <a:ln w="28575" cap="rnd">
              <a:solidFill>
                <a:schemeClr val="dk1">
                  <a:tint val="88500"/>
                </a:schemeClr>
              </a:solidFill>
              <a:round/>
            </a:ln>
            <a:effectLst/>
          </c:spPr>
          <c:marker>
            <c:symbol val="none"/>
          </c:marker>
          <c:cat>
            <c:strRef>
              <c:f>Sheet1!$P$3:$P$17</c:f>
              <c:strCache>
                <c:ptCount val="15"/>
                <c:pt idx="0">
                  <c:v>Nov-19</c:v>
                </c:pt>
                <c:pt idx="1">
                  <c:v>Dec-19</c:v>
                </c:pt>
                <c:pt idx="2">
                  <c:v>Jan-20</c:v>
                </c:pt>
                <c:pt idx="3">
                  <c:v>Feb-20</c:v>
                </c:pt>
                <c:pt idx="4">
                  <c:v>Mar-20</c:v>
                </c:pt>
                <c:pt idx="5">
                  <c:v>Apr-20 OP Begins</c:v>
                </c:pt>
                <c:pt idx="6">
                  <c:v>May-20</c:v>
                </c:pt>
                <c:pt idx="7">
                  <c:v>Jun-20</c:v>
                </c:pt>
                <c:pt idx="8">
                  <c:v>Jul-20</c:v>
                </c:pt>
                <c:pt idx="9">
                  <c:v>Aug-20 New Forms Published</c:v>
                </c:pt>
                <c:pt idx="10">
                  <c:v>Sep-20</c:v>
                </c:pt>
                <c:pt idx="11">
                  <c:v>Oct-20</c:v>
                </c:pt>
                <c:pt idx="12">
                  <c:v>Nov-20</c:v>
                </c:pt>
                <c:pt idx="13">
                  <c:v>Dec-20</c:v>
                </c:pt>
                <c:pt idx="14">
                  <c:v>Jan-21</c:v>
                </c:pt>
              </c:strCache>
            </c:strRef>
          </c:cat>
          <c:val>
            <c:numRef>
              <c:f>Sheet1!$Q$3:$Q$17</c:f>
              <c:numCache>
                <c:formatCode>0.0%</c:formatCode>
                <c:ptCount val="15"/>
                <c:pt idx="0">
                  <c:v>2.633658151171978E-4</c:v>
                </c:pt>
                <c:pt idx="1">
                  <c:v>2.9515938606847696E-4</c:v>
                </c:pt>
                <c:pt idx="2">
                  <c:v>2.8735632183908046E-4</c:v>
                </c:pt>
                <c:pt idx="3">
                  <c:v>2.4218939210462581E-4</c:v>
                </c:pt>
                <c:pt idx="4">
                  <c:v>0</c:v>
                </c:pt>
                <c:pt idx="5">
                  <c:v>0</c:v>
                </c:pt>
                <c:pt idx="6">
                  <c:v>2.7385159010600707E-2</c:v>
                </c:pt>
                <c:pt idx="7">
                  <c:v>5.2916416115454001E-2</c:v>
                </c:pt>
                <c:pt idx="8">
                  <c:v>6.3074901445466486E-2</c:v>
                </c:pt>
                <c:pt idx="9">
                  <c:v>5.8746736292428197E-3</c:v>
                </c:pt>
                <c:pt idx="10">
                  <c:v>1.4177693761814746E-3</c:v>
                </c:pt>
                <c:pt idx="11">
                  <c:v>6.5473592317765164E-3</c:v>
                </c:pt>
                <c:pt idx="12">
                  <c:v>6.8664169787765296E-3</c:v>
                </c:pt>
                <c:pt idx="13">
                  <c:v>5.512679162072767E-3</c:v>
                </c:pt>
                <c:pt idx="14">
                  <c:v>3.3860045146726862E-3</c:v>
                </c:pt>
              </c:numCache>
            </c:numRef>
          </c:val>
          <c:smooth val="0"/>
          <c:extLst>
            <c:ext xmlns:c16="http://schemas.microsoft.com/office/drawing/2014/chart" uri="{C3380CC4-5D6E-409C-BE32-E72D297353CC}">
              <c16:uniqueId val="{00000000-C3A6-42F4-97F4-F4D7FD9C4C44}"/>
            </c:ext>
          </c:extLst>
        </c:ser>
        <c:ser>
          <c:idx val="1"/>
          <c:order val="1"/>
          <c:tx>
            <c:strRef>
              <c:f>Sheet1!$R$2</c:f>
              <c:strCache>
                <c:ptCount val="1"/>
                <c:pt idx="0">
                  <c:v>Online Proctor</c:v>
                </c:pt>
              </c:strCache>
            </c:strRef>
          </c:tx>
          <c:spPr>
            <a:ln w="28575" cap="rnd">
              <a:solidFill>
                <a:schemeClr val="dk1">
                  <a:tint val="55000"/>
                </a:schemeClr>
              </a:solidFill>
              <a:prstDash val="dash"/>
              <a:round/>
            </a:ln>
            <a:effectLst/>
          </c:spPr>
          <c:marker>
            <c:symbol val="none"/>
          </c:marker>
          <c:cat>
            <c:strRef>
              <c:f>Sheet1!$P$3:$P$17</c:f>
              <c:strCache>
                <c:ptCount val="15"/>
                <c:pt idx="0">
                  <c:v>Nov-19</c:v>
                </c:pt>
                <c:pt idx="1">
                  <c:v>Dec-19</c:v>
                </c:pt>
                <c:pt idx="2">
                  <c:v>Jan-20</c:v>
                </c:pt>
                <c:pt idx="3">
                  <c:v>Feb-20</c:v>
                </c:pt>
                <c:pt idx="4">
                  <c:v>Mar-20</c:v>
                </c:pt>
                <c:pt idx="5">
                  <c:v>Apr-20 OP Begins</c:v>
                </c:pt>
                <c:pt idx="6">
                  <c:v>May-20</c:v>
                </c:pt>
                <c:pt idx="7">
                  <c:v>Jun-20</c:v>
                </c:pt>
                <c:pt idx="8">
                  <c:v>Jul-20</c:v>
                </c:pt>
                <c:pt idx="9">
                  <c:v>Aug-20 New Forms Published</c:v>
                </c:pt>
                <c:pt idx="10">
                  <c:v>Sep-20</c:v>
                </c:pt>
                <c:pt idx="11">
                  <c:v>Oct-20</c:v>
                </c:pt>
                <c:pt idx="12">
                  <c:v>Nov-20</c:v>
                </c:pt>
                <c:pt idx="13">
                  <c:v>Dec-20</c:v>
                </c:pt>
                <c:pt idx="14">
                  <c:v>Jan-21</c:v>
                </c:pt>
              </c:strCache>
            </c:strRef>
          </c:cat>
          <c:val>
            <c:numRef>
              <c:f>Sheet1!$R$3:$R$17</c:f>
              <c:numCache>
                <c:formatCode>General</c:formatCode>
                <c:ptCount val="15"/>
                <c:pt idx="5" formatCode="0.0%">
                  <c:v>0.11529766390354182</c:v>
                </c:pt>
                <c:pt idx="6" formatCode="0.0%">
                  <c:v>0.30188679245283018</c:v>
                </c:pt>
                <c:pt idx="7" formatCode="0.0%">
                  <c:v>0.32192965596771095</c:v>
                </c:pt>
                <c:pt idx="8" formatCode="0.0%">
                  <c:v>0.24873353596757852</c:v>
                </c:pt>
                <c:pt idx="9" formatCode="0.0%">
                  <c:v>6.0087277609936221E-2</c:v>
                </c:pt>
                <c:pt idx="10" formatCode="0.0%">
                  <c:v>8.9057318806252964E-2</c:v>
                </c:pt>
                <c:pt idx="11" formatCode="0.0%">
                  <c:v>9.6162631338510732E-2</c:v>
                </c:pt>
                <c:pt idx="12" formatCode="0.0%">
                  <c:v>6.9622229160162349E-2</c:v>
                </c:pt>
                <c:pt idx="13" formatCode="0.0%">
                  <c:v>3.6542515811665496E-2</c:v>
                </c:pt>
                <c:pt idx="14" formatCode="0.0%">
                  <c:v>4.8864616269042829E-2</c:v>
                </c:pt>
              </c:numCache>
            </c:numRef>
          </c:val>
          <c:smooth val="0"/>
          <c:extLst>
            <c:ext xmlns:c16="http://schemas.microsoft.com/office/drawing/2014/chart" uri="{C3380CC4-5D6E-409C-BE32-E72D297353CC}">
              <c16:uniqueId val="{00000001-C3A6-42F4-97F4-F4D7FD9C4C44}"/>
            </c:ext>
          </c:extLst>
        </c:ser>
        <c:dLbls>
          <c:showLegendKey val="0"/>
          <c:showVal val="0"/>
          <c:showCatName val="0"/>
          <c:showSerName val="0"/>
          <c:showPercent val="0"/>
          <c:showBubbleSize val="0"/>
        </c:dLbls>
        <c:smooth val="0"/>
        <c:axId val="1091466920"/>
        <c:axId val="1091467904"/>
      </c:lineChart>
      <c:catAx>
        <c:axId val="1091466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091467904"/>
        <c:crosses val="autoZero"/>
        <c:auto val="1"/>
        <c:lblAlgn val="ctr"/>
        <c:lblOffset val="100"/>
        <c:noMultiLvlLbl val="0"/>
      </c:catAx>
      <c:valAx>
        <c:axId val="109146790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0914669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2.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BE191C5-A52B-AF44-9C7A-73CE3727388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F4063F3-85CD-0040-BE33-DCD50976B50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1A58D21-F21F-1348-87E6-7D55ADFD11A3}" type="datetimeFigureOut">
              <a:rPr lang="en-US" smtClean="0"/>
              <a:t>11/3/2022</a:t>
            </a:fld>
            <a:endParaRPr lang="en-US"/>
          </a:p>
        </p:txBody>
      </p:sp>
      <p:sp>
        <p:nvSpPr>
          <p:cNvPr id="4" name="Footer Placeholder 3">
            <a:extLst>
              <a:ext uri="{FF2B5EF4-FFF2-40B4-BE49-F238E27FC236}">
                <a16:creationId xmlns:a16="http://schemas.microsoft.com/office/drawing/2014/main" id="{13965A4D-E7F3-BB46-94D3-5E93C581F83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9657406-3779-2A41-B762-A683D23533F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D103F80-3A22-D246-B7B2-F00280C77E01}" type="slidenum">
              <a:rPr lang="en-US" smtClean="0"/>
              <a:t>‹#›</a:t>
            </a:fld>
            <a:endParaRPr lang="en-US"/>
          </a:p>
        </p:txBody>
      </p:sp>
    </p:spTree>
    <p:extLst>
      <p:ext uri="{BB962C8B-B14F-4D97-AF65-F5344CB8AC3E}">
        <p14:creationId xmlns:p14="http://schemas.microsoft.com/office/powerpoint/2010/main" val="19033552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411239B-6751-674B-BBF8-A04DCD1AE48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9E5B4D93-119D-C443-BF3F-566C4E4C3AFB}"/>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C97ABFCC-F0E2-2D45-9B7A-16E93F0C421B}" type="datetimeFigureOut">
              <a:rPr lang="en-US"/>
              <a:pPr>
                <a:defRPr/>
              </a:pPr>
              <a:t>11/3/2022</a:t>
            </a:fld>
            <a:endParaRPr lang="en-US"/>
          </a:p>
        </p:txBody>
      </p:sp>
      <p:sp>
        <p:nvSpPr>
          <p:cNvPr id="4" name="Slide Image Placeholder 3">
            <a:extLst>
              <a:ext uri="{FF2B5EF4-FFF2-40B4-BE49-F238E27FC236}">
                <a16:creationId xmlns:a16="http://schemas.microsoft.com/office/drawing/2014/main" id="{6BA918A4-BB7D-AF41-BE50-4F7FFC56044D}"/>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C478C91D-7988-F040-80F8-49907E6C23D2}"/>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F58CE234-EDC1-614C-A085-2285B03BC027}"/>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69937E29-1D26-0549-B180-2750D6D76032}"/>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3BAF1D13-1771-6641-9B07-2FC25F0FAF6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0" name="Picture Placeholder 8" descr="A group of people sitting around a table&#10;&#10;Description automatically generated with medium confidence">
            <a:extLst>
              <a:ext uri="{FF2B5EF4-FFF2-40B4-BE49-F238E27FC236}">
                <a16:creationId xmlns:a16="http://schemas.microsoft.com/office/drawing/2014/main" id="{E14ADB8F-E3DB-D145-A0E3-5529B349B4C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4287"/>
            <a:ext cx="12192000" cy="6843713"/>
          </a:xfrm>
          <a:prstGeom prst="rect">
            <a:avLst/>
          </a:prstGeom>
        </p:spPr>
      </p:pic>
      <p:sp>
        <p:nvSpPr>
          <p:cNvPr id="6" name="Rectangle 5">
            <a:extLst>
              <a:ext uri="{FF2B5EF4-FFF2-40B4-BE49-F238E27FC236}">
                <a16:creationId xmlns:a16="http://schemas.microsoft.com/office/drawing/2014/main" id="{163B64CE-4EAB-F044-B85C-68C7BCA1FD88}"/>
              </a:ext>
            </a:extLst>
          </p:cNvPr>
          <p:cNvSpPr/>
          <p:nvPr/>
        </p:nvSpPr>
        <p:spPr>
          <a:xfrm>
            <a:off x="684213" y="577850"/>
            <a:ext cx="4094162" cy="3663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8" name="Straight Connector 7">
            <a:extLst>
              <a:ext uri="{FF2B5EF4-FFF2-40B4-BE49-F238E27FC236}">
                <a16:creationId xmlns:a16="http://schemas.microsoft.com/office/drawing/2014/main" id="{965932B0-A39E-F54F-8DD4-F827A2104A80}"/>
              </a:ext>
            </a:extLst>
          </p:cNvPr>
          <p:cNvCxnSpPr>
            <a:cxnSpLocks/>
          </p:cNvCxnSpPr>
          <p:nvPr/>
        </p:nvCxnSpPr>
        <p:spPr>
          <a:xfrm>
            <a:off x="684213" y="565150"/>
            <a:ext cx="0" cy="367665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6" name="Subtitle 2"/>
          <p:cNvSpPr>
            <a:spLocks noGrp="1"/>
          </p:cNvSpPr>
          <p:nvPr>
            <p:ph type="subTitle" idx="1"/>
          </p:nvPr>
        </p:nvSpPr>
        <p:spPr>
          <a:xfrm>
            <a:off x="802640" y="3429000"/>
            <a:ext cx="3809993" cy="767080"/>
          </a:xfrm>
          <a:prstGeom prst="rect">
            <a:avLst/>
          </a:prstGeom>
          <a:noFill/>
        </p:spPr>
        <p:txBody>
          <a:bodyPr/>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2" name="Title 1"/>
          <p:cNvSpPr>
            <a:spLocks noGrp="1"/>
          </p:cNvSpPr>
          <p:nvPr>
            <p:ph type="title"/>
          </p:nvPr>
        </p:nvSpPr>
        <p:spPr>
          <a:xfrm>
            <a:off x="799966" y="700405"/>
            <a:ext cx="3822834" cy="2682875"/>
          </a:xfrm>
          <a:prstGeom prst="rect">
            <a:avLst/>
          </a:prstGeom>
        </p:spPr>
        <p:txBody>
          <a:bodyPr/>
          <a:lstStyle/>
          <a:p>
            <a:r>
              <a:rPr lang="en-US"/>
              <a:t>Click to edit Master title style</a:t>
            </a:r>
            <a:endParaRPr lang="en-US" dirty="0"/>
          </a:p>
        </p:txBody>
      </p:sp>
      <p:pic>
        <p:nvPicPr>
          <p:cNvPr id="4" name="Picture 3" descr="A picture containing graphical user interface&#10;&#10;Description automatically generated">
            <a:extLst>
              <a:ext uri="{FF2B5EF4-FFF2-40B4-BE49-F238E27FC236}">
                <a16:creationId xmlns:a16="http://schemas.microsoft.com/office/drawing/2014/main" id="{03586BF2-322D-0949-85CB-EA8BEF005F2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7428" y="6047957"/>
            <a:ext cx="1361583" cy="623956"/>
          </a:xfrm>
          <a:prstGeom prst="rect">
            <a:avLst/>
          </a:prstGeom>
        </p:spPr>
      </p:pic>
      <p:sp>
        <p:nvSpPr>
          <p:cNvPr id="11" name="Rectangle 10">
            <a:extLst>
              <a:ext uri="{FF2B5EF4-FFF2-40B4-BE49-F238E27FC236}">
                <a16:creationId xmlns:a16="http://schemas.microsoft.com/office/drawing/2014/main" id="{7E1CCA62-40BA-6B4D-BD66-938ADF6787F9}"/>
              </a:ext>
            </a:extLst>
          </p:cNvPr>
          <p:cNvSpPr/>
          <p:nvPr userDrawn="1"/>
        </p:nvSpPr>
        <p:spPr>
          <a:xfrm>
            <a:off x="7393892" y="6571885"/>
            <a:ext cx="2643672" cy="200055"/>
          </a:xfrm>
          <a:prstGeom prst="rect">
            <a:avLst/>
          </a:prstGeom>
        </p:spPr>
        <p:txBody>
          <a:bodyPr wrap="none">
            <a:spAutoFit/>
          </a:bodyPr>
          <a:lstStyle/>
          <a:p>
            <a:r>
              <a:rPr lang="en-US" sz="700" dirty="0">
                <a:solidFill>
                  <a:schemeClr val="bg1">
                    <a:lumMod val="85000"/>
                  </a:schemeClr>
                </a:solidFill>
                <a:latin typeface="Open Sans" panose="020B0606030504020204" pitchFamily="34" charset="0"/>
                <a:ea typeface="Open Sans" panose="020B0606030504020204" pitchFamily="34" charset="0"/>
                <a:cs typeface="Open Sans" panose="020B0606030504020204" pitchFamily="34" charset="0"/>
              </a:rPr>
              <a:t>Presented at the 2022 Ideas in Testing Seminar, Chicago, IL</a:t>
            </a:r>
          </a:p>
        </p:txBody>
      </p:sp>
    </p:spTree>
    <p:extLst>
      <p:ext uri="{BB962C8B-B14F-4D97-AF65-F5344CB8AC3E}">
        <p14:creationId xmlns:p14="http://schemas.microsoft.com/office/powerpoint/2010/main" val="3671073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_accent lef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744ED8C-8847-EA41-9338-C6E46B61F79E}"/>
              </a:ext>
            </a:extLst>
          </p:cNvPr>
          <p:cNvSpPr/>
          <p:nvPr/>
        </p:nvSpPr>
        <p:spPr>
          <a:xfrm>
            <a:off x="0" y="555625"/>
            <a:ext cx="1019175" cy="11588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5" name="Straight Connector 4">
            <a:extLst>
              <a:ext uri="{FF2B5EF4-FFF2-40B4-BE49-F238E27FC236}">
                <a16:creationId xmlns:a16="http://schemas.microsoft.com/office/drawing/2014/main" id="{4AC23712-3DEB-F145-81F4-D8A1E3A471B2}"/>
              </a:ext>
            </a:extLst>
          </p:cNvPr>
          <p:cNvCxnSpPr>
            <a:cxnSpLocks/>
          </p:cNvCxnSpPr>
          <p:nvPr/>
        </p:nvCxnSpPr>
        <p:spPr>
          <a:xfrm>
            <a:off x="1036638" y="555625"/>
            <a:ext cx="0" cy="1154113"/>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 Placeholder 3"/>
          <p:cNvSpPr>
            <a:spLocks noGrp="1"/>
          </p:cNvSpPr>
          <p:nvPr>
            <p:ph type="body" sz="half" idx="14"/>
          </p:nvPr>
        </p:nvSpPr>
        <p:spPr>
          <a:xfrm>
            <a:off x="1183729" y="1828800"/>
            <a:ext cx="9966872" cy="3927978"/>
          </a:xfrm>
          <a:prstGeom prst="rect">
            <a:avLst/>
          </a:prstGeom>
        </p:spPr>
        <p:txBody>
          <a:bodyPr>
            <a:noAutofit/>
          </a:bodyPr>
          <a:lstStyle>
            <a:lvl1pPr marL="0" marR="0" indent="0" algn="l" defTabSz="685800" rtl="0" eaLnBrk="1" fontAlgn="auto" latinLnBrk="0" hangingPunct="1">
              <a:lnSpc>
                <a:spcPct val="90000"/>
              </a:lnSpc>
              <a:spcBef>
                <a:spcPts val="750"/>
              </a:spcBef>
              <a:spcAft>
                <a:spcPts val="1200"/>
              </a:spcAft>
              <a:buClrTx/>
              <a:buSzTx/>
              <a:buFontTx/>
              <a:buNone/>
              <a:tabLst/>
              <a:defRPr sz="1600" b="0" i="0">
                <a:latin typeface="Open Sans Light" panose="020B0306030504020204" pitchFamily="34" charset="0"/>
                <a:ea typeface="Open Sans Light" panose="020B0306030504020204" pitchFamily="34" charset="0"/>
                <a:cs typeface="Open Sans Light" panose="020B0306030504020204" pitchFamily="34" charset="0"/>
              </a:defRPr>
            </a:lvl1pPr>
            <a:lvl2pPr marL="342900" indent="0">
              <a:buNone/>
              <a:defRPr sz="120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a:p>
            <a:pPr marL="342900" marR="0" lvl="1" indent="0" algn="l" defTabSz="685800" rtl="0" eaLnBrk="1" fontAlgn="auto" latinLnBrk="0" hangingPunct="1">
              <a:lnSpc>
                <a:spcPct val="90000"/>
              </a:lnSpc>
              <a:spcBef>
                <a:spcPts val="750"/>
              </a:spcBef>
              <a:spcAft>
                <a:spcPts val="1200"/>
              </a:spcAft>
              <a:buClrTx/>
              <a:buSzTx/>
              <a:buFontTx/>
              <a:buNone/>
              <a:tabLst/>
              <a:defRPr/>
            </a:pPr>
            <a:r>
              <a:rPr lang="en-US" dirty="0"/>
              <a:t>Click to edit Master text styles</a:t>
            </a:r>
          </a:p>
          <a:p>
            <a:pPr lvl="0"/>
            <a:endParaRPr lang="en-US" dirty="0"/>
          </a:p>
        </p:txBody>
      </p:sp>
      <p:sp>
        <p:nvSpPr>
          <p:cNvPr id="3" name="Title 1"/>
          <p:cNvSpPr>
            <a:spLocks noGrp="1"/>
          </p:cNvSpPr>
          <p:nvPr>
            <p:ph type="title"/>
          </p:nvPr>
        </p:nvSpPr>
        <p:spPr>
          <a:xfrm>
            <a:off x="1183729" y="571500"/>
            <a:ext cx="9966871" cy="1119188"/>
          </a:xfrm>
          <a:prstGeom prst="rect">
            <a:avLst/>
          </a:prstGeom>
        </p:spPr>
        <p:txBody>
          <a:bodyPr anchor="ctr" anchorCtr="0">
            <a:normAutofit/>
          </a:bodyPr>
          <a:lstStyle>
            <a:lvl1pPr>
              <a:defRPr sz="3600"/>
            </a:lvl1pPr>
          </a:lstStyle>
          <a:p>
            <a:r>
              <a:rPr lang="en-US" dirty="0"/>
              <a:t>Click to edit Master title style</a:t>
            </a:r>
          </a:p>
        </p:txBody>
      </p:sp>
      <p:pic>
        <p:nvPicPr>
          <p:cNvPr id="10" name="Picture 9" descr="A picture containing graphical user interface&#10;&#10;Description automatically generated">
            <a:extLst>
              <a:ext uri="{FF2B5EF4-FFF2-40B4-BE49-F238E27FC236}">
                <a16:creationId xmlns:a16="http://schemas.microsoft.com/office/drawing/2014/main" id="{219C0093-DC13-D346-A614-849AEB09D2F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7428" y="6047957"/>
            <a:ext cx="1361581" cy="623956"/>
          </a:xfrm>
          <a:prstGeom prst="rect">
            <a:avLst/>
          </a:prstGeom>
        </p:spPr>
      </p:pic>
      <p:sp>
        <p:nvSpPr>
          <p:cNvPr id="9" name="Rectangle 8">
            <a:extLst>
              <a:ext uri="{FF2B5EF4-FFF2-40B4-BE49-F238E27FC236}">
                <a16:creationId xmlns:a16="http://schemas.microsoft.com/office/drawing/2014/main" id="{A7B8EE83-8265-2E4C-81BA-EA390FBAA800}"/>
              </a:ext>
            </a:extLst>
          </p:cNvPr>
          <p:cNvSpPr/>
          <p:nvPr userDrawn="1"/>
        </p:nvSpPr>
        <p:spPr>
          <a:xfrm>
            <a:off x="8245636" y="6528343"/>
            <a:ext cx="3411829" cy="184666"/>
          </a:xfrm>
          <a:prstGeom prst="rect">
            <a:avLst/>
          </a:prstGeom>
        </p:spPr>
        <p:txBody>
          <a:bodyPr wrap="square">
            <a:spAutoFit/>
          </a:bodyPr>
          <a:lstStyle/>
          <a:p>
            <a:r>
              <a:rPr lang="en-US" sz="600" dirty="0">
                <a:solidFill>
                  <a:schemeClr val="tx1"/>
                </a:solidFill>
                <a:latin typeface="Open Sans" panose="020B0606030504020204" pitchFamily="34" charset="0"/>
                <a:ea typeface="Open Sans" panose="020B0606030504020204" pitchFamily="34" charset="0"/>
                <a:cs typeface="Open Sans" panose="020B0606030504020204" pitchFamily="34" charset="0"/>
              </a:rPr>
              <a:t>Presented at the 2022 Ideas in Testing Seminar, Chicago, IL</a:t>
            </a:r>
          </a:p>
        </p:txBody>
      </p:sp>
      <p:sp>
        <p:nvSpPr>
          <p:cNvPr id="11" name="Slide Number Placeholder 5">
            <a:extLst>
              <a:ext uri="{FF2B5EF4-FFF2-40B4-BE49-F238E27FC236}">
                <a16:creationId xmlns:a16="http://schemas.microsoft.com/office/drawing/2014/main" id="{50F09C79-B595-B34B-BCC6-F658D0A9C331}"/>
              </a:ext>
            </a:extLst>
          </p:cNvPr>
          <p:cNvSpPr>
            <a:spLocks noGrp="1"/>
          </p:cNvSpPr>
          <p:nvPr>
            <p:ph type="sldNum" sz="quarter" idx="16"/>
          </p:nvPr>
        </p:nvSpPr>
        <p:spPr>
          <a:xfrm>
            <a:off x="11545954" y="6415543"/>
            <a:ext cx="406333" cy="365125"/>
          </a:xfrm>
        </p:spPr>
        <p:txBody>
          <a:bodyPr/>
          <a:lstStyle>
            <a:lvl1pPr>
              <a:defRPr sz="1000">
                <a:solidFill>
                  <a:schemeClr val="tx1">
                    <a:lumMod val="65000"/>
                    <a:lumOff val="35000"/>
                  </a:schemeClr>
                </a:solidFill>
              </a:defRPr>
            </a:lvl1pPr>
          </a:lstStyle>
          <a:p>
            <a:pPr>
              <a:defRPr/>
            </a:pPr>
            <a:fld id="{16F0F2AA-7572-DC4D-AB68-865F32F517C3}" type="slidenum">
              <a:rPr lang="en-US" smtClean="0"/>
              <a:pPr>
                <a:defRPr/>
              </a:pPr>
              <a:t>‹#›</a:t>
            </a:fld>
            <a:endParaRPr lang="en-US"/>
          </a:p>
        </p:txBody>
      </p:sp>
    </p:spTree>
    <p:extLst>
      <p:ext uri="{BB962C8B-B14F-4D97-AF65-F5344CB8AC3E}">
        <p14:creationId xmlns:p14="http://schemas.microsoft.com/office/powerpoint/2010/main" val="3194900377"/>
      </p:ext>
    </p:extLst>
  </p:cSld>
  <p:clrMapOvr>
    <a:masterClrMapping/>
  </p:clrMapOvr>
  <p:extLst>
    <p:ext uri="{DCECCB84-F9BA-43D5-87BE-67443E8EF086}">
      <p15:sldGuideLst xmlns:p15="http://schemas.microsoft.com/office/powerpoint/2012/main">
        <p15:guide id="1" orient="horz" pos="2232"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_ 2 column bulle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8D6D37C-7584-E94F-BD5E-47BD8D71902C}"/>
              </a:ext>
            </a:extLst>
          </p:cNvPr>
          <p:cNvSpPr/>
          <p:nvPr/>
        </p:nvSpPr>
        <p:spPr>
          <a:xfrm>
            <a:off x="0" y="555625"/>
            <a:ext cx="1019175" cy="11588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6" name="Straight Connector 5">
            <a:extLst>
              <a:ext uri="{FF2B5EF4-FFF2-40B4-BE49-F238E27FC236}">
                <a16:creationId xmlns:a16="http://schemas.microsoft.com/office/drawing/2014/main" id="{77829038-C33E-E14F-A39E-A9A3AB5CFBF1}"/>
              </a:ext>
            </a:extLst>
          </p:cNvPr>
          <p:cNvCxnSpPr>
            <a:cxnSpLocks/>
          </p:cNvCxnSpPr>
          <p:nvPr/>
        </p:nvCxnSpPr>
        <p:spPr>
          <a:xfrm>
            <a:off x="1036638" y="555625"/>
            <a:ext cx="0" cy="1154113"/>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3"/>
          <p:cNvSpPr>
            <a:spLocks noGrp="1"/>
          </p:cNvSpPr>
          <p:nvPr>
            <p:ph type="body" sz="half" idx="15"/>
          </p:nvPr>
        </p:nvSpPr>
        <p:spPr>
          <a:xfrm>
            <a:off x="6096000" y="1828800"/>
            <a:ext cx="4748720" cy="3927978"/>
          </a:xfrm>
          <a:prstGeom prst="rect">
            <a:avLst/>
          </a:prstGeom>
        </p:spPr>
        <p:txBody>
          <a:bodyPr>
            <a:noAutofit/>
          </a:bodyPr>
          <a:lstStyle>
            <a:lvl1pPr marL="285750" marR="0" indent="-285750" algn="l" defTabSz="685800" rtl="0" eaLnBrk="1" fontAlgn="auto" latinLnBrk="0" hangingPunct="1">
              <a:lnSpc>
                <a:spcPct val="90000"/>
              </a:lnSpc>
              <a:spcBef>
                <a:spcPts val="750"/>
              </a:spcBef>
              <a:spcAft>
                <a:spcPts val="1200"/>
              </a:spcAft>
              <a:buClrTx/>
              <a:buSzTx/>
              <a:buFont typeface="Arial" panose="020B0604020202020204" pitchFamily="34" charset="0"/>
              <a:buChar char="•"/>
              <a:tabLst/>
              <a:defRPr sz="1600" b="0" i="0">
                <a:latin typeface="Open Sans Light" panose="020B0306030504020204" pitchFamily="34" charset="0"/>
                <a:ea typeface="Open Sans Light" panose="020B0306030504020204" pitchFamily="34" charset="0"/>
                <a:cs typeface="Open Sans Light" panose="020B0306030504020204" pitchFamily="34" charset="0"/>
              </a:defRPr>
            </a:lvl1pPr>
            <a:lvl2pPr marL="342900" indent="0">
              <a:buNone/>
              <a:defRPr sz="120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marL="285750" marR="0" lvl="0" indent="-285750" algn="l" defTabSz="685800" rtl="0" eaLnBrk="1" fontAlgn="auto" latinLnBrk="0" hangingPunct="1">
              <a:lnSpc>
                <a:spcPct val="90000"/>
              </a:lnSpc>
              <a:spcBef>
                <a:spcPts val="750"/>
              </a:spcBef>
              <a:spcAft>
                <a:spcPts val="1200"/>
              </a:spcAft>
              <a:buClrTx/>
              <a:buSzTx/>
              <a:buFont typeface="Arial" panose="020B0604020202020204" pitchFamily="34" charset="0"/>
              <a:buChar char="•"/>
              <a:tabLst/>
              <a:defRPr/>
            </a:pPr>
            <a:r>
              <a:rPr lang="en-US" dirty="0"/>
              <a:t>Click to edit Master text styles</a:t>
            </a:r>
          </a:p>
          <a:p>
            <a:pPr marL="342900" marR="0" lvl="1" indent="-285750" algn="l" defTabSz="685800" rtl="0" eaLnBrk="1" fontAlgn="auto" latinLnBrk="0" hangingPunct="1">
              <a:lnSpc>
                <a:spcPct val="90000"/>
              </a:lnSpc>
              <a:spcBef>
                <a:spcPts val="750"/>
              </a:spcBef>
              <a:spcAft>
                <a:spcPts val="1200"/>
              </a:spcAft>
              <a:buClrTx/>
              <a:buSzTx/>
              <a:buFont typeface="Arial" panose="020B0604020202020204" pitchFamily="34" charset="0"/>
              <a:buChar char="•"/>
              <a:tabLst/>
              <a:defRPr/>
            </a:pPr>
            <a:r>
              <a:rPr lang="en-US" dirty="0"/>
              <a:t>Click to edit Master text styles</a:t>
            </a:r>
          </a:p>
          <a:p>
            <a:pPr lvl="0"/>
            <a:endParaRPr lang="en-US" dirty="0"/>
          </a:p>
        </p:txBody>
      </p:sp>
      <p:sp>
        <p:nvSpPr>
          <p:cNvPr id="8" name="Text Placeholder 3"/>
          <p:cNvSpPr>
            <a:spLocks noGrp="1"/>
          </p:cNvSpPr>
          <p:nvPr>
            <p:ph type="body" sz="half" idx="14"/>
          </p:nvPr>
        </p:nvSpPr>
        <p:spPr>
          <a:xfrm>
            <a:off x="1183730" y="1828800"/>
            <a:ext cx="4748720" cy="3927978"/>
          </a:xfrm>
          <a:prstGeom prst="rect">
            <a:avLst/>
          </a:prstGeom>
        </p:spPr>
        <p:txBody>
          <a:bodyPr>
            <a:noAutofit/>
          </a:bodyPr>
          <a:lstStyle>
            <a:lvl1pPr marL="285750" marR="0" indent="-285750" algn="l" defTabSz="685800" rtl="0" eaLnBrk="1" fontAlgn="auto" latinLnBrk="0" hangingPunct="1">
              <a:lnSpc>
                <a:spcPct val="90000"/>
              </a:lnSpc>
              <a:spcBef>
                <a:spcPts val="750"/>
              </a:spcBef>
              <a:spcAft>
                <a:spcPts val="1200"/>
              </a:spcAft>
              <a:buClrTx/>
              <a:buSzTx/>
              <a:buFont typeface="Arial" panose="020B0604020202020204" pitchFamily="34" charset="0"/>
              <a:buChar char="•"/>
              <a:tabLst/>
              <a:defRPr sz="1600" b="0" i="0">
                <a:latin typeface="Open Sans Light" panose="020B0306030504020204" pitchFamily="34" charset="0"/>
                <a:ea typeface="Open Sans Light" panose="020B0306030504020204" pitchFamily="34" charset="0"/>
                <a:cs typeface="Open Sans Light" panose="020B0306030504020204" pitchFamily="34" charset="0"/>
              </a:defRPr>
            </a:lvl1pPr>
            <a:lvl2pPr marL="342900" indent="0">
              <a:buNone/>
              <a:defRPr sz="120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a:p>
            <a:pPr marL="342900" marR="0" lvl="1" indent="-285750" algn="l" defTabSz="685800" rtl="0" eaLnBrk="1" fontAlgn="auto" latinLnBrk="0" hangingPunct="1">
              <a:lnSpc>
                <a:spcPct val="90000"/>
              </a:lnSpc>
              <a:spcBef>
                <a:spcPts val="750"/>
              </a:spcBef>
              <a:spcAft>
                <a:spcPts val="1200"/>
              </a:spcAft>
              <a:buClrTx/>
              <a:buSzTx/>
              <a:buFont typeface="Arial" panose="020B0604020202020204" pitchFamily="34" charset="0"/>
              <a:buChar char="•"/>
              <a:tabLst/>
              <a:defRPr/>
            </a:pPr>
            <a:r>
              <a:rPr lang="en-US" dirty="0"/>
              <a:t>Click to edit Master text styles</a:t>
            </a:r>
          </a:p>
          <a:p>
            <a:pPr lvl="0"/>
            <a:endParaRPr lang="en-US" dirty="0"/>
          </a:p>
        </p:txBody>
      </p:sp>
      <p:sp>
        <p:nvSpPr>
          <p:cNvPr id="3" name="Title 1"/>
          <p:cNvSpPr>
            <a:spLocks noGrp="1"/>
          </p:cNvSpPr>
          <p:nvPr>
            <p:ph type="title"/>
          </p:nvPr>
        </p:nvSpPr>
        <p:spPr>
          <a:xfrm>
            <a:off x="1183729" y="571500"/>
            <a:ext cx="9966871" cy="1119188"/>
          </a:xfrm>
          <a:prstGeom prst="rect">
            <a:avLst/>
          </a:prstGeom>
        </p:spPr>
        <p:txBody>
          <a:bodyPr anchor="ctr" anchorCtr="0">
            <a:normAutofit/>
          </a:bodyPr>
          <a:lstStyle>
            <a:lvl1pPr>
              <a:defRPr sz="3600"/>
            </a:lvl1pPr>
          </a:lstStyle>
          <a:p>
            <a:r>
              <a:rPr lang="en-US"/>
              <a:t>Click to edit Master title style</a:t>
            </a:r>
            <a:endParaRPr lang="en-US" dirty="0"/>
          </a:p>
        </p:txBody>
      </p:sp>
      <p:pic>
        <p:nvPicPr>
          <p:cNvPr id="11" name="Picture 10" descr="A picture containing graphical user interface&#10;&#10;Description automatically generated">
            <a:extLst>
              <a:ext uri="{FF2B5EF4-FFF2-40B4-BE49-F238E27FC236}">
                <a16:creationId xmlns:a16="http://schemas.microsoft.com/office/drawing/2014/main" id="{3516D962-92F8-AB44-A8AE-0F718EBA3D6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7428" y="6047957"/>
            <a:ext cx="1361581" cy="623956"/>
          </a:xfrm>
          <a:prstGeom prst="rect">
            <a:avLst/>
          </a:prstGeom>
        </p:spPr>
      </p:pic>
      <p:sp>
        <p:nvSpPr>
          <p:cNvPr id="16" name="Slide Number Placeholder 5">
            <a:extLst>
              <a:ext uri="{FF2B5EF4-FFF2-40B4-BE49-F238E27FC236}">
                <a16:creationId xmlns:a16="http://schemas.microsoft.com/office/drawing/2014/main" id="{3D58B4D7-43CE-9141-BD43-B130A5B11CEA}"/>
              </a:ext>
            </a:extLst>
          </p:cNvPr>
          <p:cNvSpPr>
            <a:spLocks noGrp="1"/>
          </p:cNvSpPr>
          <p:nvPr>
            <p:ph type="sldNum" sz="quarter" idx="16"/>
          </p:nvPr>
        </p:nvSpPr>
        <p:spPr>
          <a:xfrm>
            <a:off x="11545954" y="6415543"/>
            <a:ext cx="406333" cy="365125"/>
          </a:xfrm>
        </p:spPr>
        <p:txBody>
          <a:bodyPr/>
          <a:lstStyle>
            <a:lvl1pPr>
              <a:defRPr sz="1000">
                <a:solidFill>
                  <a:schemeClr val="tx1">
                    <a:lumMod val="65000"/>
                    <a:lumOff val="35000"/>
                  </a:schemeClr>
                </a:solidFill>
              </a:defRPr>
            </a:lvl1pPr>
          </a:lstStyle>
          <a:p>
            <a:pPr>
              <a:defRPr/>
            </a:pPr>
            <a:fld id="{16F0F2AA-7572-DC4D-AB68-865F32F517C3}" type="slidenum">
              <a:rPr lang="en-US" smtClean="0"/>
              <a:pPr>
                <a:defRPr/>
              </a:pPr>
              <a:t>‹#›</a:t>
            </a:fld>
            <a:endParaRPr lang="en-US"/>
          </a:p>
        </p:txBody>
      </p:sp>
      <p:sp>
        <p:nvSpPr>
          <p:cNvPr id="17" name="Rectangle 16">
            <a:extLst>
              <a:ext uri="{FF2B5EF4-FFF2-40B4-BE49-F238E27FC236}">
                <a16:creationId xmlns:a16="http://schemas.microsoft.com/office/drawing/2014/main" id="{EFB43A4F-BAE3-524B-9CB6-C598875CC58D}"/>
              </a:ext>
            </a:extLst>
          </p:cNvPr>
          <p:cNvSpPr/>
          <p:nvPr userDrawn="1"/>
        </p:nvSpPr>
        <p:spPr>
          <a:xfrm>
            <a:off x="8245636" y="6528343"/>
            <a:ext cx="3411829" cy="184666"/>
          </a:xfrm>
          <a:prstGeom prst="rect">
            <a:avLst/>
          </a:prstGeom>
        </p:spPr>
        <p:txBody>
          <a:bodyPr wrap="square">
            <a:spAutoFit/>
          </a:bodyPr>
          <a:lstStyle/>
          <a:p>
            <a:r>
              <a:rPr lang="en-US" sz="600" dirty="0">
                <a:solidFill>
                  <a:schemeClr val="tx1"/>
                </a:solidFill>
                <a:latin typeface="Open Sans" panose="020B0606030504020204" pitchFamily="34" charset="0"/>
                <a:ea typeface="Open Sans" panose="020B0606030504020204" pitchFamily="34" charset="0"/>
                <a:cs typeface="Open Sans" panose="020B0606030504020204" pitchFamily="34" charset="0"/>
              </a:rPr>
              <a:t>Presented at the 2022 Ideas in Testing Seminar, Chicago, IL</a:t>
            </a:r>
          </a:p>
        </p:txBody>
      </p:sp>
    </p:spTree>
    <p:extLst>
      <p:ext uri="{BB962C8B-B14F-4D97-AF65-F5344CB8AC3E}">
        <p14:creationId xmlns:p14="http://schemas.microsoft.com/office/powerpoint/2010/main" val="3526716827"/>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9_Divider slide">
    <p:spTree>
      <p:nvGrpSpPr>
        <p:cNvPr id="1" name=""/>
        <p:cNvGrpSpPr/>
        <p:nvPr/>
      </p:nvGrpSpPr>
      <p:grpSpPr>
        <a:xfrm>
          <a:off x="0" y="0"/>
          <a:ext cx="0" cy="0"/>
          <a:chOff x="0" y="0"/>
          <a:chExt cx="0" cy="0"/>
        </a:xfrm>
      </p:grpSpPr>
      <p:pic>
        <p:nvPicPr>
          <p:cNvPr id="15" name="Picture 14" descr="A picture containing person, indoor, people&#10;&#10;Description automatically generated">
            <a:extLst>
              <a:ext uri="{FF2B5EF4-FFF2-40B4-BE49-F238E27FC236}">
                <a16:creationId xmlns:a16="http://schemas.microsoft.com/office/drawing/2014/main" id="{04479F85-7EE9-8F4E-9B12-6C91F080A78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1"/>
          </a:xfrm>
          <a:prstGeom prst="rect">
            <a:avLst/>
          </a:prstGeom>
        </p:spPr>
      </p:pic>
      <p:sp>
        <p:nvSpPr>
          <p:cNvPr id="4" name="Rectangle 3">
            <a:extLst>
              <a:ext uri="{FF2B5EF4-FFF2-40B4-BE49-F238E27FC236}">
                <a16:creationId xmlns:a16="http://schemas.microsoft.com/office/drawing/2014/main" id="{4A2CEFA8-BE9F-9B4F-90B8-37FFD3E0BCD9}"/>
              </a:ext>
            </a:extLst>
          </p:cNvPr>
          <p:cNvSpPr/>
          <p:nvPr/>
        </p:nvSpPr>
        <p:spPr>
          <a:xfrm>
            <a:off x="2980838" y="671231"/>
            <a:ext cx="6293338" cy="18273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5" name="Straight Connector 4">
            <a:extLst>
              <a:ext uri="{FF2B5EF4-FFF2-40B4-BE49-F238E27FC236}">
                <a16:creationId xmlns:a16="http://schemas.microsoft.com/office/drawing/2014/main" id="{FC347114-1E37-9846-A432-8906A41702B0}"/>
              </a:ext>
            </a:extLst>
          </p:cNvPr>
          <p:cNvCxnSpPr>
            <a:cxnSpLocks/>
          </p:cNvCxnSpPr>
          <p:nvPr/>
        </p:nvCxnSpPr>
        <p:spPr>
          <a:xfrm flipV="1">
            <a:off x="3028342" y="671232"/>
            <a:ext cx="0" cy="1827353"/>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title" hasCustomPrompt="1"/>
          </p:nvPr>
        </p:nvSpPr>
        <p:spPr>
          <a:xfrm>
            <a:off x="3218184" y="739819"/>
            <a:ext cx="5922156" cy="1717998"/>
          </a:xfrm>
          <a:prstGeom prst="rect">
            <a:avLst/>
          </a:prstGeom>
        </p:spPr>
        <p:txBody>
          <a:bodyPr anchor="ctr">
            <a:noAutofit/>
          </a:bodyPr>
          <a:lstStyle>
            <a:lvl1pPr algn="ctr">
              <a:lnSpc>
                <a:spcPts val="6480"/>
              </a:lnSpc>
              <a:defRPr sz="5400" b="0" i="0">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dirty="0"/>
              <a:t>Click to edit Divider title style</a:t>
            </a:r>
          </a:p>
        </p:txBody>
      </p:sp>
      <p:pic>
        <p:nvPicPr>
          <p:cNvPr id="10" name="Picture 9" descr="A picture containing graphical user interface&#10;&#10;Description automatically generated">
            <a:extLst>
              <a:ext uri="{FF2B5EF4-FFF2-40B4-BE49-F238E27FC236}">
                <a16:creationId xmlns:a16="http://schemas.microsoft.com/office/drawing/2014/main" id="{5B0E5A27-2A99-1940-9B9D-35057031122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7428" y="409352"/>
            <a:ext cx="1361583" cy="623956"/>
          </a:xfrm>
          <a:prstGeom prst="rect">
            <a:avLst/>
          </a:prstGeom>
        </p:spPr>
      </p:pic>
      <p:sp>
        <p:nvSpPr>
          <p:cNvPr id="9" name="Rectangle 8">
            <a:extLst>
              <a:ext uri="{FF2B5EF4-FFF2-40B4-BE49-F238E27FC236}">
                <a16:creationId xmlns:a16="http://schemas.microsoft.com/office/drawing/2014/main" id="{64F7A394-2C1A-BE49-9F29-CF0D0ABC4FDF}"/>
              </a:ext>
            </a:extLst>
          </p:cNvPr>
          <p:cNvSpPr/>
          <p:nvPr userDrawn="1"/>
        </p:nvSpPr>
        <p:spPr>
          <a:xfrm>
            <a:off x="7393892" y="6571885"/>
            <a:ext cx="2643672" cy="200055"/>
          </a:xfrm>
          <a:prstGeom prst="rect">
            <a:avLst/>
          </a:prstGeom>
        </p:spPr>
        <p:txBody>
          <a:bodyPr wrap="none">
            <a:spAutoFit/>
          </a:bodyPr>
          <a:lstStyle/>
          <a:p>
            <a:r>
              <a:rPr lang="en-US" sz="700" dirty="0">
                <a:solidFill>
                  <a:schemeClr val="tx1"/>
                </a:solidFill>
                <a:latin typeface="Open Sans" panose="020B0606030504020204" pitchFamily="34" charset="0"/>
                <a:ea typeface="Open Sans" panose="020B0606030504020204" pitchFamily="34" charset="0"/>
                <a:cs typeface="Open Sans" panose="020B0606030504020204" pitchFamily="34" charset="0"/>
              </a:rPr>
              <a:t>Presented at the 2022 Ideas in Testing Seminar, Chicago, IL</a:t>
            </a:r>
          </a:p>
        </p:txBody>
      </p:sp>
    </p:spTree>
    <p:extLst>
      <p:ext uri="{BB962C8B-B14F-4D97-AF65-F5344CB8AC3E}">
        <p14:creationId xmlns:p14="http://schemas.microsoft.com/office/powerpoint/2010/main" val="2282631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10" name="Picture Placeholder 8" descr="A group of people sitting around a table&#10;&#10;Description automatically generated with medium confidence">
            <a:extLst>
              <a:ext uri="{FF2B5EF4-FFF2-40B4-BE49-F238E27FC236}">
                <a16:creationId xmlns:a16="http://schemas.microsoft.com/office/drawing/2014/main" id="{E14ADB8F-E3DB-D145-A0E3-5529B349B4C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4287"/>
            <a:ext cx="12192000" cy="6843713"/>
          </a:xfrm>
          <a:prstGeom prst="rect">
            <a:avLst/>
          </a:prstGeom>
        </p:spPr>
      </p:pic>
      <p:sp>
        <p:nvSpPr>
          <p:cNvPr id="6" name="Rectangle 5">
            <a:extLst>
              <a:ext uri="{FF2B5EF4-FFF2-40B4-BE49-F238E27FC236}">
                <a16:creationId xmlns:a16="http://schemas.microsoft.com/office/drawing/2014/main" id="{163B64CE-4EAB-F044-B85C-68C7BCA1FD88}"/>
              </a:ext>
            </a:extLst>
          </p:cNvPr>
          <p:cNvSpPr/>
          <p:nvPr/>
        </p:nvSpPr>
        <p:spPr>
          <a:xfrm>
            <a:off x="684213" y="577850"/>
            <a:ext cx="4094162" cy="3663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8" name="Straight Connector 7">
            <a:extLst>
              <a:ext uri="{FF2B5EF4-FFF2-40B4-BE49-F238E27FC236}">
                <a16:creationId xmlns:a16="http://schemas.microsoft.com/office/drawing/2014/main" id="{965932B0-A39E-F54F-8DD4-F827A2104A80}"/>
              </a:ext>
            </a:extLst>
          </p:cNvPr>
          <p:cNvCxnSpPr>
            <a:cxnSpLocks/>
          </p:cNvCxnSpPr>
          <p:nvPr/>
        </p:nvCxnSpPr>
        <p:spPr>
          <a:xfrm>
            <a:off x="684213" y="565150"/>
            <a:ext cx="0" cy="367665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6" name="Subtitle 2"/>
          <p:cNvSpPr>
            <a:spLocks noGrp="1"/>
          </p:cNvSpPr>
          <p:nvPr>
            <p:ph type="subTitle" idx="1"/>
          </p:nvPr>
        </p:nvSpPr>
        <p:spPr>
          <a:xfrm>
            <a:off x="802640" y="3429000"/>
            <a:ext cx="3809993" cy="767080"/>
          </a:xfrm>
          <a:prstGeom prst="rect">
            <a:avLst/>
          </a:prstGeom>
          <a:noFill/>
        </p:spPr>
        <p:txBody>
          <a:bodyPr/>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2" name="Title 1"/>
          <p:cNvSpPr>
            <a:spLocks noGrp="1"/>
          </p:cNvSpPr>
          <p:nvPr>
            <p:ph type="title"/>
          </p:nvPr>
        </p:nvSpPr>
        <p:spPr>
          <a:xfrm>
            <a:off x="799966" y="700405"/>
            <a:ext cx="3822834" cy="2682875"/>
          </a:xfrm>
          <a:prstGeom prst="rect">
            <a:avLst/>
          </a:prstGeom>
        </p:spPr>
        <p:txBody>
          <a:bodyPr/>
          <a:lstStyle/>
          <a:p>
            <a:r>
              <a:rPr lang="en-US"/>
              <a:t>Click to edit Master title style</a:t>
            </a:r>
            <a:endParaRPr lang="en-US" dirty="0"/>
          </a:p>
        </p:txBody>
      </p:sp>
      <p:pic>
        <p:nvPicPr>
          <p:cNvPr id="4" name="Picture 3" descr="A picture containing graphical user interface&#10;&#10;Description automatically generated">
            <a:extLst>
              <a:ext uri="{FF2B5EF4-FFF2-40B4-BE49-F238E27FC236}">
                <a16:creationId xmlns:a16="http://schemas.microsoft.com/office/drawing/2014/main" id="{03586BF2-322D-0949-85CB-EA8BEF005F2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7428" y="6047957"/>
            <a:ext cx="1361583" cy="623956"/>
          </a:xfrm>
          <a:prstGeom prst="rect">
            <a:avLst/>
          </a:prstGeom>
        </p:spPr>
      </p:pic>
      <p:sp>
        <p:nvSpPr>
          <p:cNvPr id="11" name="Rectangle 10">
            <a:extLst>
              <a:ext uri="{FF2B5EF4-FFF2-40B4-BE49-F238E27FC236}">
                <a16:creationId xmlns:a16="http://schemas.microsoft.com/office/drawing/2014/main" id="{7E1CCA62-40BA-6B4D-BD66-938ADF6787F9}"/>
              </a:ext>
            </a:extLst>
          </p:cNvPr>
          <p:cNvSpPr/>
          <p:nvPr userDrawn="1"/>
        </p:nvSpPr>
        <p:spPr>
          <a:xfrm>
            <a:off x="7393892" y="6571885"/>
            <a:ext cx="2643672" cy="200055"/>
          </a:xfrm>
          <a:prstGeom prst="rect">
            <a:avLst/>
          </a:prstGeom>
        </p:spPr>
        <p:txBody>
          <a:bodyPr wrap="none">
            <a:spAutoFit/>
          </a:bodyPr>
          <a:lstStyle/>
          <a:p>
            <a:r>
              <a:rPr lang="en-US" sz="700" dirty="0">
                <a:solidFill>
                  <a:schemeClr val="bg1">
                    <a:lumMod val="85000"/>
                  </a:schemeClr>
                </a:solidFill>
                <a:latin typeface="Open Sans" panose="020B0606030504020204" pitchFamily="34" charset="0"/>
                <a:ea typeface="Open Sans" panose="020B0606030504020204" pitchFamily="34" charset="0"/>
                <a:cs typeface="Open Sans" panose="020B0606030504020204" pitchFamily="34" charset="0"/>
              </a:rPr>
              <a:t>Presented at the 2022 Ideas in Testing Seminar, Chicago, IL</a:t>
            </a:r>
          </a:p>
        </p:txBody>
      </p:sp>
    </p:spTree>
    <p:extLst>
      <p:ext uri="{BB962C8B-B14F-4D97-AF65-F5344CB8AC3E}">
        <p14:creationId xmlns:p14="http://schemas.microsoft.com/office/powerpoint/2010/main" val="2655521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Content slide_accent lef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744ED8C-8847-EA41-9338-C6E46B61F79E}"/>
              </a:ext>
            </a:extLst>
          </p:cNvPr>
          <p:cNvSpPr/>
          <p:nvPr/>
        </p:nvSpPr>
        <p:spPr>
          <a:xfrm>
            <a:off x="0" y="555625"/>
            <a:ext cx="1019175" cy="11588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5" name="Straight Connector 4">
            <a:extLst>
              <a:ext uri="{FF2B5EF4-FFF2-40B4-BE49-F238E27FC236}">
                <a16:creationId xmlns:a16="http://schemas.microsoft.com/office/drawing/2014/main" id="{4AC23712-3DEB-F145-81F4-D8A1E3A471B2}"/>
              </a:ext>
            </a:extLst>
          </p:cNvPr>
          <p:cNvCxnSpPr>
            <a:cxnSpLocks/>
          </p:cNvCxnSpPr>
          <p:nvPr/>
        </p:nvCxnSpPr>
        <p:spPr>
          <a:xfrm>
            <a:off x="1036638" y="555625"/>
            <a:ext cx="0" cy="1154113"/>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 Placeholder 3"/>
          <p:cNvSpPr>
            <a:spLocks noGrp="1"/>
          </p:cNvSpPr>
          <p:nvPr>
            <p:ph type="body" sz="half" idx="14"/>
          </p:nvPr>
        </p:nvSpPr>
        <p:spPr>
          <a:xfrm>
            <a:off x="1183729" y="1828800"/>
            <a:ext cx="9966872" cy="3927978"/>
          </a:xfrm>
          <a:prstGeom prst="rect">
            <a:avLst/>
          </a:prstGeom>
        </p:spPr>
        <p:txBody>
          <a:bodyPr>
            <a:noAutofit/>
          </a:bodyPr>
          <a:lstStyle>
            <a:lvl1pPr marL="0" marR="0" indent="0" algn="l" defTabSz="685800" rtl="0" eaLnBrk="1" fontAlgn="auto" latinLnBrk="0" hangingPunct="1">
              <a:lnSpc>
                <a:spcPct val="90000"/>
              </a:lnSpc>
              <a:spcBef>
                <a:spcPts val="750"/>
              </a:spcBef>
              <a:spcAft>
                <a:spcPts val="1200"/>
              </a:spcAft>
              <a:buClrTx/>
              <a:buSzTx/>
              <a:buFontTx/>
              <a:buNone/>
              <a:tabLst/>
              <a:defRPr sz="1600" b="0" i="0">
                <a:latin typeface="Open Sans Light" panose="020B0306030504020204" pitchFamily="34" charset="0"/>
                <a:ea typeface="Open Sans Light" panose="020B0306030504020204" pitchFamily="34" charset="0"/>
                <a:cs typeface="Open Sans Light" panose="020B0306030504020204" pitchFamily="34" charset="0"/>
              </a:defRPr>
            </a:lvl1pPr>
            <a:lvl2pPr marL="342900" indent="0">
              <a:buNone/>
              <a:defRPr sz="120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a:p>
            <a:pPr marL="342900" marR="0" lvl="1" indent="0" algn="l" defTabSz="685800" rtl="0" eaLnBrk="1" fontAlgn="auto" latinLnBrk="0" hangingPunct="1">
              <a:lnSpc>
                <a:spcPct val="90000"/>
              </a:lnSpc>
              <a:spcBef>
                <a:spcPts val="750"/>
              </a:spcBef>
              <a:spcAft>
                <a:spcPts val="1200"/>
              </a:spcAft>
              <a:buClrTx/>
              <a:buSzTx/>
              <a:buFontTx/>
              <a:buNone/>
              <a:tabLst/>
              <a:defRPr/>
            </a:pPr>
            <a:r>
              <a:rPr lang="en-US" dirty="0"/>
              <a:t>Click to edit Master text styles</a:t>
            </a:r>
          </a:p>
          <a:p>
            <a:pPr lvl="0"/>
            <a:endParaRPr lang="en-US" dirty="0"/>
          </a:p>
        </p:txBody>
      </p:sp>
      <p:sp>
        <p:nvSpPr>
          <p:cNvPr id="3" name="Title 1"/>
          <p:cNvSpPr>
            <a:spLocks noGrp="1"/>
          </p:cNvSpPr>
          <p:nvPr>
            <p:ph type="title"/>
          </p:nvPr>
        </p:nvSpPr>
        <p:spPr>
          <a:xfrm>
            <a:off x="1183729" y="571500"/>
            <a:ext cx="9966871" cy="1119188"/>
          </a:xfrm>
          <a:prstGeom prst="rect">
            <a:avLst/>
          </a:prstGeom>
        </p:spPr>
        <p:txBody>
          <a:bodyPr anchor="ctr" anchorCtr="0">
            <a:normAutofit/>
          </a:bodyPr>
          <a:lstStyle>
            <a:lvl1pPr>
              <a:defRPr sz="3600"/>
            </a:lvl1pPr>
          </a:lstStyle>
          <a:p>
            <a:r>
              <a:rPr lang="en-US" dirty="0"/>
              <a:t>Click to edit Master title style</a:t>
            </a:r>
          </a:p>
        </p:txBody>
      </p:sp>
      <p:pic>
        <p:nvPicPr>
          <p:cNvPr id="10" name="Picture 9" descr="A picture containing graphical user interface&#10;&#10;Description automatically generated">
            <a:extLst>
              <a:ext uri="{FF2B5EF4-FFF2-40B4-BE49-F238E27FC236}">
                <a16:creationId xmlns:a16="http://schemas.microsoft.com/office/drawing/2014/main" id="{219C0093-DC13-D346-A614-849AEB09D2F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7428" y="6047957"/>
            <a:ext cx="1361581" cy="623956"/>
          </a:xfrm>
          <a:prstGeom prst="rect">
            <a:avLst/>
          </a:prstGeom>
        </p:spPr>
      </p:pic>
      <p:sp>
        <p:nvSpPr>
          <p:cNvPr id="9" name="Rectangle 8">
            <a:extLst>
              <a:ext uri="{FF2B5EF4-FFF2-40B4-BE49-F238E27FC236}">
                <a16:creationId xmlns:a16="http://schemas.microsoft.com/office/drawing/2014/main" id="{A7B8EE83-8265-2E4C-81BA-EA390FBAA800}"/>
              </a:ext>
            </a:extLst>
          </p:cNvPr>
          <p:cNvSpPr/>
          <p:nvPr userDrawn="1"/>
        </p:nvSpPr>
        <p:spPr>
          <a:xfrm>
            <a:off x="8245636" y="6528343"/>
            <a:ext cx="3411829" cy="169277"/>
          </a:xfrm>
          <a:prstGeom prst="rect">
            <a:avLst/>
          </a:prstGeom>
        </p:spPr>
        <p:txBody>
          <a:bodyPr wrap="square">
            <a:spAutoFit/>
          </a:bodyPr>
          <a:lstStyle/>
          <a:p>
            <a:pPr algn="r"/>
            <a:r>
              <a:rPr lang="en-US" sz="5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Presented at the 2022 Ideas in Testing Seminar, Chicago, IL</a:t>
            </a:r>
          </a:p>
        </p:txBody>
      </p:sp>
      <p:sp>
        <p:nvSpPr>
          <p:cNvPr id="11" name="Slide Number Placeholder 5">
            <a:extLst>
              <a:ext uri="{FF2B5EF4-FFF2-40B4-BE49-F238E27FC236}">
                <a16:creationId xmlns:a16="http://schemas.microsoft.com/office/drawing/2014/main" id="{50F09C79-B595-B34B-BCC6-F658D0A9C331}"/>
              </a:ext>
            </a:extLst>
          </p:cNvPr>
          <p:cNvSpPr>
            <a:spLocks noGrp="1"/>
          </p:cNvSpPr>
          <p:nvPr>
            <p:ph type="sldNum" sz="quarter" idx="16"/>
          </p:nvPr>
        </p:nvSpPr>
        <p:spPr>
          <a:xfrm>
            <a:off x="11545954" y="6415543"/>
            <a:ext cx="406333" cy="365125"/>
          </a:xfrm>
        </p:spPr>
        <p:txBody>
          <a:bodyPr/>
          <a:lstStyle>
            <a:lvl1pPr>
              <a:defRPr sz="1000">
                <a:solidFill>
                  <a:schemeClr val="tx1">
                    <a:lumMod val="65000"/>
                    <a:lumOff val="35000"/>
                  </a:schemeClr>
                </a:solidFill>
              </a:defRPr>
            </a:lvl1pPr>
          </a:lstStyle>
          <a:p>
            <a:pPr>
              <a:defRPr/>
            </a:pPr>
            <a:fld id="{16F0F2AA-7572-DC4D-AB68-865F32F517C3}" type="slidenum">
              <a:rPr lang="en-US" smtClean="0"/>
              <a:pPr>
                <a:defRPr/>
              </a:pPr>
              <a:t>‹#›</a:t>
            </a:fld>
            <a:endParaRPr lang="en-US"/>
          </a:p>
        </p:txBody>
      </p:sp>
    </p:spTree>
    <p:extLst>
      <p:ext uri="{BB962C8B-B14F-4D97-AF65-F5344CB8AC3E}">
        <p14:creationId xmlns:p14="http://schemas.microsoft.com/office/powerpoint/2010/main" val="1921927366"/>
      </p:ext>
    </p:extLst>
  </p:cSld>
  <p:clrMapOvr>
    <a:masterClrMapping/>
  </p:clrMapOvr>
  <p:extLst>
    <p:ext uri="{DCECCB84-F9BA-43D5-87BE-67443E8EF086}">
      <p15:sldGuideLst xmlns:p15="http://schemas.microsoft.com/office/powerpoint/2012/main">
        <p15:guide id="1" orient="horz" pos="2232">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ntent slide_ 2 column bulle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8D6D37C-7584-E94F-BD5E-47BD8D71902C}"/>
              </a:ext>
            </a:extLst>
          </p:cNvPr>
          <p:cNvSpPr/>
          <p:nvPr/>
        </p:nvSpPr>
        <p:spPr>
          <a:xfrm>
            <a:off x="0" y="555625"/>
            <a:ext cx="1019175" cy="11588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6" name="Straight Connector 5">
            <a:extLst>
              <a:ext uri="{FF2B5EF4-FFF2-40B4-BE49-F238E27FC236}">
                <a16:creationId xmlns:a16="http://schemas.microsoft.com/office/drawing/2014/main" id="{77829038-C33E-E14F-A39E-A9A3AB5CFBF1}"/>
              </a:ext>
            </a:extLst>
          </p:cNvPr>
          <p:cNvCxnSpPr>
            <a:cxnSpLocks/>
          </p:cNvCxnSpPr>
          <p:nvPr/>
        </p:nvCxnSpPr>
        <p:spPr>
          <a:xfrm>
            <a:off x="1036638" y="555625"/>
            <a:ext cx="0" cy="1154113"/>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3"/>
          <p:cNvSpPr>
            <a:spLocks noGrp="1"/>
          </p:cNvSpPr>
          <p:nvPr>
            <p:ph type="body" sz="half" idx="15"/>
          </p:nvPr>
        </p:nvSpPr>
        <p:spPr>
          <a:xfrm>
            <a:off x="6096000" y="1828800"/>
            <a:ext cx="4748720" cy="3927978"/>
          </a:xfrm>
          <a:prstGeom prst="rect">
            <a:avLst/>
          </a:prstGeom>
        </p:spPr>
        <p:txBody>
          <a:bodyPr>
            <a:noAutofit/>
          </a:bodyPr>
          <a:lstStyle>
            <a:lvl1pPr marL="285750" marR="0" indent="-285750" algn="l" defTabSz="685800" rtl="0" eaLnBrk="1" fontAlgn="auto" latinLnBrk="0" hangingPunct="1">
              <a:lnSpc>
                <a:spcPct val="90000"/>
              </a:lnSpc>
              <a:spcBef>
                <a:spcPts val="750"/>
              </a:spcBef>
              <a:spcAft>
                <a:spcPts val="1200"/>
              </a:spcAft>
              <a:buClrTx/>
              <a:buSzTx/>
              <a:buFont typeface="Arial" panose="020B0604020202020204" pitchFamily="34" charset="0"/>
              <a:buChar char="•"/>
              <a:tabLst/>
              <a:defRPr sz="1600" b="0" i="0">
                <a:latin typeface="Open Sans Light" panose="020B0306030504020204" pitchFamily="34" charset="0"/>
                <a:ea typeface="Open Sans Light" panose="020B0306030504020204" pitchFamily="34" charset="0"/>
                <a:cs typeface="Open Sans Light" panose="020B0306030504020204" pitchFamily="34" charset="0"/>
              </a:defRPr>
            </a:lvl1pPr>
            <a:lvl2pPr marL="342900" indent="0">
              <a:buNone/>
              <a:defRPr sz="120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marL="285750" marR="0" lvl="0" indent="-285750" algn="l" defTabSz="685800" rtl="0" eaLnBrk="1" fontAlgn="auto" latinLnBrk="0" hangingPunct="1">
              <a:lnSpc>
                <a:spcPct val="90000"/>
              </a:lnSpc>
              <a:spcBef>
                <a:spcPts val="750"/>
              </a:spcBef>
              <a:spcAft>
                <a:spcPts val="1200"/>
              </a:spcAft>
              <a:buClrTx/>
              <a:buSzTx/>
              <a:buFont typeface="Arial" panose="020B0604020202020204" pitchFamily="34" charset="0"/>
              <a:buChar char="•"/>
              <a:tabLst/>
              <a:defRPr/>
            </a:pPr>
            <a:r>
              <a:rPr lang="en-US" dirty="0"/>
              <a:t>Click to edit Master text styles</a:t>
            </a:r>
          </a:p>
          <a:p>
            <a:pPr marL="342900" marR="0" lvl="1" indent="-285750" algn="l" defTabSz="685800" rtl="0" eaLnBrk="1" fontAlgn="auto" latinLnBrk="0" hangingPunct="1">
              <a:lnSpc>
                <a:spcPct val="90000"/>
              </a:lnSpc>
              <a:spcBef>
                <a:spcPts val="750"/>
              </a:spcBef>
              <a:spcAft>
                <a:spcPts val="1200"/>
              </a:spcAft>
              <a:buClrTx/>
              <a:buSzTx/>
              <a:buFont typeface="Arial" panose="020B0604020202020204" pitchFamily="34" charset="0"/>
              <a:buChar char="•"/>
              <a:tabLst/>
              <a:defRPr/>
            </a:pPr>
            <a:r>
              <a:rPr lang="en-US" dirty="0"/>
              <a:t>Click to edit Master text styles</a:t>
            </a:r>
          </a:p>
          <a:p>
            <a:pPr lvl="0"/>
            <a:endParaRPr lang="en-US" dirty="0"/>
          </a:p>
        </p:txBody>
      </p:sp>
      <p:sp>
        <p:nvSpPr>
          <p:cNvPr id="8" name="Text Placeholder 3"/>
          <p:cNvSpPr>
            <a:spLocks noGrp="1"/>
          </p:cNvSpPr>
          <p:nvPr>
            <p:ph type="body" sz="half" idx="14"/>
          </p:nvPr>
        </p:nvSpPr>
        <p:spPr>
          <a:xfrm>
            <a:off x="1183730" y="1828800"/>
            <a:ext cx="4748720" cy="3927978"/>
          </a:xfrm>
          <a:prstGeom prst="rect">
            <a:avLst/>
          </a:prstGeom>
        </p:spPr>
        <p:txBody>
          <a:bodyPr>
            <a:noAutofit/>
          </a:bodyPr>
          <a:lstStyle>
            <a:lvl1pPr marL="285750" marR="0" indent="-285750" algn="l" defTabSz="685800" rtl="0" eaLnBrk="1" fontAlgn="auto" latinLnBrk="0" hangingPunct="1">
              <a:lnSpc>
                <a:spcPct val="90000"/>
              </a:lnSpc>
              <a:spcBef>
                <a:spcPts val="750"/>
              </a:spcBef>
              <a:spcAft>
                <a:spcPts val="1200"/>
              </a:spcAft>
              <a:buClrTx/>
              <a:buSzTx/>
              <a:buFont typeface="Arial" panose="020B0604020202020204" pitchFamily="34" charset="0"/>
              <a:buChar char="•"/>
              <a:tabLst/>
              <a:defRPr sz="1600" b="0" i="0">
                <a:latin typeface="Open Sans Light" panose="020B0306030504020204" pitchFamily="34" charset="0"/>
                <a:ea typeface="Open Sans Light" panose="020B0306030504020204" pitchFamily="34" charset="0"/>
                <a:cs typeface="Open Sans Light" panose="020B0306030504020204" pitchFamily="34" charset="0"/>
              </a:defRPr>
            </a:lvl1pPr>
            <a:lvl2pPr marL="342900" indent="0">
              <a:buNone/>
              <a:defRPr sz="120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a:p>
            <a:pPr marL="342900" marR="0" lvl="1" indent="-285750" algn="l" defTabSz="685800" rtl="0" eaLnBrk="1" fontAlgn="auto" latinLnBrk="0" hangingPunct="1">
              <a:lnSpc>
                <a:spcPct val="90000"/>
              </a:lnSpc>
              <a:spcBef>
                <a:spcPts val="750"/>
              </a:spcBef>
              <a:spcAft>
                <a:spcPts val="1200"/>
              </a:spcAft>
              <a:buClrTx/>
              <a:buSzTx/>
              <a:buFont typeface="Arial" panose="020B0604020202020204" pitchFamily="34" charset="0"/>
              <a:buChar char="•"/>
              <a:tabLst/>
              <a:defRPr/>
            </a:pPr>
            <a:r>
              <a:rPr lang="en-US" dirty="0"/>
              <a:t>Click to edit Master text styles</a:t>
            </a:r>
          </a:p>
          <a:p>
            <a:pPr lvl="0"/>
            <a:endParaRPr lang="en-US" dirty="0"/>
          </a:p>
        </p:txBody>
      </p:sp>
      <p:sp>
        <p:nvSpPr>
          <p:cNvPr id="3" name="Title 1"/>
          <p:cNvSpPr>
            <a:spLocks noGrp="1"/>
          </p:cNvSpPr>
          <p:nvPr>
            <p:ph type="title"/>
          </p:nvPr>
        </p:nvSpPr>
        <p:spPr>
          <a:xfrm>
            <a:off x="1183729" y="571500"/>
            <a:ext cx="9966871" cy="1119188"/>
          </a:xfrm>
          <a:prstGeom prst="rect">
            <a:avLst/>
          </a:prstGeom>
        </p:spPr>
        <p:txBody>
          <a:bodyPr anchor="ctr" anchorCtr="0">
            <a:normAutofit/>
          </a:bodyPr>
          <a:lstStyle>
            <a:lvl1pPr>
              <a:defRPr sz="3600"/>
            </a:lvl1pPr>
          </a:lstStyle>
          <a:p>
            <a:r>
              <a:rPr lang="en-US"/>
              <a:t>Click to edit Master title style</a:t>
            </a:r>
            <a:endParaRPr lang="en-US" dirty="0"/>
          </a:p>
        </p:txBody>
      </p:sp>
      <p:pic>
        <p:nvPicPr>
          <p:cNvPr id="11" name="Picture 10" descr="A picture containing graphical user interface&#10;&#10;Description automatically generated">
            <a:extLst>
              <a:ext uri="{FF2B5EF4-FFF2-40B4-BE49-F238E27FC236}">
                <a16:creationId xmlns:a16="http://schemas.microsoft.com/office/drawing/2014/main" id="{3516D962-92F8-AB44-A8AE-0F718EBA3D6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7428" y="6047957"/>
            <a:ext cx="1361581" cy="623956"/>
          </a:xfrm>
          <a:prstGeom prst="rect">
            <a:avLst/>
          </a:prstGeom>
        </p:spPr>
      </p:pic>
      <p:sp>
        <p:nvSpPr>
          <p:cNvPr id="16" name="Slide Number Placeholder 5">
            <a:extLst>
              <a:ext uri="{FF2B5EF4-FFF2-40B4-BE49-F238E27FC236}">
                <a16:creationId xmlns:a16="http://schemas.microsoft.com/office/drawing/2014/main" id="{3D58B4D7-43CE-9141-BD43-B130A5B11CEA}"/>
              </a:ext>
            </a:extLst>
          </p:cNvPr>
          <p:cNvSpPr>
            <a:spLocks noGrp="1"/>
          </p:cNvSpPr>
          <p:nvPr>
            <p:ph type="sldNum" sz="quarter" idx="16"/>
          </p:nvPr>
        </p:nvSpPr>
        <p:spPr>
          <a:xfrm>
            <a:off x="11545954" y="6415543"/>
            <a:ext cx="406333" cy="365125"/>
          </a:xfrm>
        </p:spPr>
        <p:txBody>
          <a:bodyPr/>
          <a:lstStyle>
            <a:lvl1pPr>
              <a:defRPr sz="1000">
                <a:solidFill>
                  <a:schemeClr val="tx1">
                    <a:lumMod val="65000"/>
                    <a:lumOff val="35000"/>
                  </a:schemeClr>
                </a:solidFill>
              </a:defRPr>
            </a:lvl1pPr>
          </a:lstStyle>
          <a:p>
            <a:pPr>
              <a:defRPr/>
            </a:pPr>
            <a:fld id="{16F0F2AA-7572-DC4D-AB68-865F32F517C3}" type="slidenum">
              <a:rPr lang="en-US" smtClean="0"/>
              <a:pPr>
                <a:defRPr/>
              </a:pPr>
              <a:t>‹#›</a:t>
            </a:fld>
            <a:endParaRPr lang="en-US"/>
          </a:p>
        </p:txBody>
      </p:sp>
      <p:sp>
        <p:nvSpPr>
          <p:cNvPr id="17" name="Rectangle 16">
            <a:extLst>
              <a:ext uri="{FF2B5EF4-FFF2-40B4-BE49-F238E27FC236}">
                <a16:creationId xmlns:a16="http://schemas.microsoft.com/office/drawing/2014/main" id="{EFB43A4F-BAE3-524B-9CB6-C598875CC58D}"/>
              </a:ext>
            </a:extLst>
          </p:cNvPr>
          <p:cNvSpPr/>
          <p:nvPr userDrawn="1"/>
        </p:nvSpPr>
        <p:spPr>
          <a:xfrm>
            <a:off x="8245636" y="6528343"/>
            <a:ext cx="3411829" cy="169277"/>
          </a:xfrm>
          <a:prstGeom prst="rect">
            <a:avLst/>
          </a:prstGeom>
        </p:spPr>
        <p:txBody>
          <a:bodyPr wrap="square">
            <a:spAutoFit/>
          </a:bodyPr>
          <a:lstStyle/>
          <a:p>
            <a:pPr algn="r"/>
            <a:r>
              <a:rPr lang="en-US" sz="5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Presented at the 2022 Ideas in Testing Seminar, Chicago, IL</a:t>
            </a:r>
          </a:p>
        </p:txBody>
      </p:sp>
    </p:spTree>
    <p:extLst>
      <p:ext uri="{BB962C8B-B14F-4D97-AF65-F5344CB8AC3E}">
        <p14:creationId xmlns:p14="http://schemas.microsoft.com/office/powerpoint/2010/main" val="586491218"/>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820655D-586E-6845-AE67-B05206A8CA89}"/>
              </a:ext>
            </a:extLst>
          </p:cNvPr>
          <p:cNvSpPr>
            <a:spLocks noGrp="1"/>
          </p:cNvSpPr>
          <p:nvPr>
            <p:ph type="sldNum" sz="quarter" idx="4"/>
          </p:nvPr>
        </p:nvSpPr>
        <p:spPr>
          <a:xfrm>
            <a:off x="9209088" y="6488113"/>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0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fld id="{8AA4DBC8-4739-8E4E-8BD6-5C75040D97B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05" r:id="rId1"/>
    <p:sldLayoutId id="2147483794" r:id="rId2"/>
    <p:sldLayoutId id="2147483796" r:id="rId3"/>
    <p:sldLayoutId id="2147483815" r:id="rId4"/>
    <p:sldLayoutId id="2147483828" r:id="rId5"/>
    <p:sldLayoutId id="2147483831" r:id="rId6"/>
    <p:sldLayoutId id="2147483832" r:id="rId7"/>
  </p:sldLayoutIdLst>
  <p:hf hdr="0" ftr="0" dt="0"/>
  <p:txStyles>
    <p:titleStyle>
      <a:lvl1pPr algn="l" rtl="0" eaLnBrk="0" fontAlgn="base" hangingPunct="0">
        <a:lnSpc>
          <a:spcPct val="90000"/>
        </a:lnSpc>
        <a:spcBef>
          <a:spcPct val="0"/>
        </a:spcBef>
        <a:spcAft>
          <a:spcPct val="0"/>
        </a:spcAft>
        <a:defRPr sz="4500" kern="1200">
          <a:solidFill>
            <a:schemeClr val="tx1"/>
          </a:solidFill>
          <a:latin typeface="Open Sans Light" panose="020B0306030504020204" pitchFamily="34" charset="0"/>
          <a:ea typeface="+mj-ea"/>
          <a:cs typeface="+mj-cs"/>
        </a:defRPr>
      </a:lvl1pPr>
      <a:lvl2pPr algn="l" rtl="0" eaLnBrk="0" fontAlgn="base" hangingPunct="0">
        <a:lnSpc>
          <a:spcPct val="90000"/>
        </a:lnSpc>
        <a:spcBef>
          <a:spcPct val="0"/>
        </a:spcBef>
        <a:spcAft>
          <a:spcPct val="0"/>
        </a:spcAft>
        <a:defRPr sz="4500">
          <a:solidFill>
            <a:schemeClr val="tx1"/>
          </a:solidFill>
          <a:latin typeface="Open Sans Light" panose="020B0306030504020204" pitchFamily="34" charset="0"/>
        </a:defRPr>
      </a:lvl2pPr>
      <a:lvl3pPr algn="l" rtl="0" eaLnBrk="0" fontAlgn="base" hangingPunct="0">
        <a:lnSpc>
          <a:spcPct val="90000"/>
        </a:lnSpc>
        <a:spcBef>
          <a:spcPct val="0"/>
        </a:spcBef>
        <a:spcAft>
          <a:spcPct val="0"/>
        </a:spcAft>
        <a:defRPr sz="4500">
          <a:solidFill>
            <a:schemeClr val="tx1"/>
          </a:solidFill>
          <a:latin typeface="Open Sans Light" panose="020B0306030504020204" pitchFamily="34" charset="0"/>
        </a:defRPr>
      </a:lvl3pPr>
      <a:lvl4pPr algn="l" rtl="0" eaLnBrk="0" fontAlgn="base" hangingPunct="0">
        <a:lnSpc>
          <a:spcPct val="90000"/>
        </a:lnSpc>
        <a:spcBef>
          <a:spcPct val="0"/>
        </a:spcBef>
        <a:spcAft>
          <a:spcPct val="0"/>
        </a:spcAft>
        <a:defRPr sz="4500">
          <a:solidFill>
            <a:schemeClr val="tx1"/>
          </a:solidFill>
          <a:latin typeface="Open Sans Light" panose="020B0306030504020204" pitchFamily="34" charset="0"/>
        </a:defRPr>
      </a:lvl4pPr>
      <a:lvl5pPr algn="l" rtl="0" eaLnBrk="0" fontAlgn="base" hangingPunct="0">
        <a:lnSpc>
          <a:spcPct val="90000"/>
        </a:lnSpc>
        <a:spcBef>
          <a:spcPct val="0"/>
        </a:spcBef>
        <a:spcAft>
          <a:spcPct val="0"/>
        </a:spcAft>
        <a:defRPr sz="4500">
          <a:solidFill>
            <a:schemeClr val="tx1"/>
          </a:solidFill>
          <a:latin typeface="Open Sans Light" panose="020B0306030504020204" pitchFamily="34" charset="0"/>
        </a:defRPr>
      </a:lvl5pPr>
      <a:lvl6pPr marL="457200" algn="l" rtl="0" eaLnBrk="1" fontAlgn="base" hangingPunct="1">
        <a:lnSpc>
          <a:spcPct val="90000"/>
        </a:lnSpc>
        <a:spcBef>
          <a:spcPct val="0"/>
        </a:spcBef>
        <a:spcAft>
          <a:spcPct val="0"/>
        </a:spcAft>
        <a:defRPr sz="4500">
          <a:solidFill>
            <a:schemeClr val="tx1"/>
          </a:solidFill>
          <a:latin typeface="Open Sans Light" panose="020B0306030504020204" pitchFamily="34" charset="0"/>
        </a:defRPr>
      </a:lvl6pPr>
      <a:lvl7pPr marL="914400" algn="l" rtl="0" eaLnBrk="1" fontAlgn="base" hangingPunct="1">
        <a:lnSpc>
          <a:spcPct val="90000"/>
        </a:lnSpc>
        <a:spcBef>
          <a:spcPct val="0"/>
        </a:spcBef>
        <a:spcAft>
          <a:spcPct val="0"/>
        </a:spcAft>
        <a:defRPr sz="4500">
          <a:solidFill>
            <a:schemeClr val="tx1"/>
          </a:solidFill>
          <a:latin typeface="Open Sans Light" panose="020B0306030504020204" pitchFamily="34" charset="0"/>
        </a:defRPr>
      </a:lvl7pPr>
      <a:lvl8pPr marL="1371600" algn="l" rtl="0" eaLnBrk="1" fontAlgn="base" hangingPunct="1">
        <a:lnSpc>
          <a:spcPct val="90000"/>
        </a:lnSpc>
        <a:spcBef>
          <a:spcPct val="0"/>
        </a:spcBef>
        <a:spcAft>
          <a:spcPct val="0"/>
        </a:spcAft>
        <a:defRPr sz="4500">
          <a:solidFill>
            <a:schemeClr val="tx1"/>
          </a:solidFill>
          <a:latin typeface="Open Sans Light" panose="020B0306030504020204" pitchFamily="34" charset="0"/>
        </a:defRPr>
      </a:lvl8pPr>
      <a:lvl9pPr marL="1828800" algn="l" rtl="0" eaLnBrk="1" fontAlgn="base" hangingPunct="1">
        <a:lnSpc>
          <a:spcPct val="90000"/>
        </a:lnSpc>
        <a:spcBef>
          <a:spcPct val="0"/>
        </a:spcBef>
        <a:spcAft>
          <a:spcPct val="0"/>
        </a:spcAft>
        <a:defRPr sz="4500">
          <a:solidFill>
            <a:schemeClr val="tx1"/>
          </a:solidFill>
          <a:latin typeface="Open Sans Light" panose="020B030603050402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100" b="1" kern="1200">
          <a:solidFill>
            <a:schemeClr val="tx1"/>
          </a:solidFill>
          <a:latin typeface="Open Sans Semibold" panose="020B0606030504020204" pitchFamily="34" charset="0"/>
          <a:ea typeface="Open Sans Semibold" panose="020B0606030504020204" pitchFamily="34" charset="0"/>
          <a:cs typeface="Open Sans Semibold" panose="020B0606030504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Open Sans Light" panose="020B0306030504020204" pitchFamily="34" charset="0"/>
          <a:ea typeface="+mn-ea"/>
          <a:cs typeface="Open Sans Semibold" panose="020B0606030504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Open Sans Light" panose="020B0306030504020204" pitchFamily="34" charset="0"/>
          <a:ea typeface="+mn-ea"/>
          <a:cs typeface="Open Sans Semibold" panose="020B0606030504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Open Sans Light" panose="020B0306030504020204" pitchFamily="34" charset="0"/>
          <a:ea typeface="+mn-ea"/>
          <a:cs typeface="Open Sans Semibold" panose="020B0606030504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Open Sans Light" panose="020B0306030504020204" pitchFamily="34" charset="0"/>
          <a:ea typeface="+mn-ea"/>
          <a:cs typeface="Open Sans Semibold"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6.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5F57E643-9DEC-BF4A-AC5A-F7AF0BA08419}"/>
              </a:ext>
            </a:extLst>
          </p:cNvPr>
          <p:cNvSpPr>
            <a:spLocks noGrp="1"/>
          </p:cNvSpPr>
          <p:nvPr>
            <p:ph type="subTitle" idx="1"/>
          </p:nvPr>
        </p:nvSpPr>
        <p:spPr>
          <a:xfrm>
            <a:off x="799966" y="3061252"/>
            <a:ext cx="3809993" cy="1137048"/>
          </a:xfrm>
        </p:spPr>
        <p:txBody>
          <a:bodyPr/>
          <a:lstStyle/>
          <a:p>
            <a:r>
              <a:rPr lang="en-US" sz="1600" dirty="0"/>
              <a:t>Kirk A. Becker</a:t>
            </a:r>
          </a:p>
          <a:p>
            <a:r>
              <a:rPr lang="en-US" sz="1600" dirty="0"/>
              <a:t>Pearson VUE</a:t>
            </a:r>
          </a:p>
          <a:p>
            <a:r>
              <a:rPr lang="en-US" sz="1200" dirty="0"/>
              <a:t>Ideas in Testing 2022</a:t>
            </a:r>
          </a:p>
        </p:txBody>
      </p:sp>
      <p:sp>
        <p:nvSpPr>
          <p:cNvPr id="3" name="Title 2">
            <a:extLst>
              <a:ext uri="{FF2B5EF4-FFF2-40B4-BE49-F238E27FC236}">
                <a16:creationId xmlns:a16="http://schemas.microsoft.com/office/drawing/2014/main" id="{53D2FC5F-9EB6-0942-AF6B-CCFDD23B2C54}"/>
              </a:ext>
            </a:extLst>
          </p:cNvPr>
          <p:cNvSpPr>
            <a:spLocks noGrp="1"/>
          </p:cNvSpPr>
          <p:nvPr>
            <p:ph type="title"/>
          </p:nvPr>
        </p:nvSpPr>
        <p:spPr/>
        <p:txBody>
          <a:bodyPr/>
          <a:lstStyle/>
          <a:p>
            <a:r>
              <a:rPr lang="en-US" sz="3200" b="1" dirty="0"/>
              <a:t>Test Security and Online Proctored Test Administration</a:t>
            </a:r>
            <a:endParaRPr lang="en-US" sz="2800" dirty="0"/>
          </a:p>
        </p:txBody>
      </p:sp>
    </p:spTree>
    <p:extLst>
      <p:ext uri="{BB962C8B-B14F-4D97-AF65-F5344CB8AC3E}">
        <p14:creationId xmlns:p14="http://schemas.microsoft.com/office/powerpoint/2010/main" val="41357891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CC989B-AC10-4388-8DF3-8BE1C68FB8D6}"/>
              </a:ext>
            </a:extLst>
          </p:cNvPr>
          <p:cNvSpPr>
            <a:spLocks noGrp="1"/>
          </p:cNvSpPr>
          <p:nvPr>
            <p:ph type="title"/>
          </p:nvPr>
        </p:nvSpPr>
        <p:spPr/>
        <p:txBody>
          <a:bodyPr/>
          <a:lstStyle/>
          <a:p>
            <a:r>
              <a:rPr lang="en-US" dirty="0"/>
              <a:t>95% Overlap by Week, 2022</a:t>
            </a:r>
          </a:p>
        </p:txBody>
      </p:sp>
      <p:sp>
        <p:nvSpPr>
          <p:cNvPr id="4" name="Slide Number Placeholder 3">
            <a:extLst>
              <a:ext uri="{FF2B5EF4-FFF2-40B4-BE49-F238E27FC236}">
                <a16:creationId xmlns:a16="http://schemas.microsoft.com/office/drawing/2014/main" id="{9D31271D-10A3-4010-AA1F-E0D62CBB276D}"/>
              </a:ext>
            </a:extLst>
          </p:cNvPr>
          <p:cNvSpPr>
            <a:spLocks noGrp="1"/>
          </p:cNvSpPr>
          <p:nvPr>
            <p:ph type="sldNum" sz="quarter" idx="16"/>
          </p:nvPr>
        </p:nvSpPr>
        <p:spPr/>
        <p:txBody>
          <a:bodyPr/>
          <a:lstStyle/>
          <a:p>
            <a:pPr>
              <a:defRPr/>
            </a:pPr>
            <a:fld id="{16F0F2AA-7572-DC4D-AB68-865F32F517C3}" type="slidenum">
              <a:rPr lang="en-US" smtClean="0"/>
              <a:pPr>
                <a:defRPr/>
              </a:pPr>
              <a:t>10</a:t>
            </a:fld>
            <a:endParaRPr lang="en-US"/>
          </a:p>
        </p:txBody>
      </p:sp>
      <p:graphicFrame>
        <p:nvGraphicFramePr>
          <p:cNvPr id="5" name="Chart 4">
            <a:extLst>
              <a:ext uri="{FF2B5EF4-FFF2-40B4-BE49-F238E27FC236}">
                <a16:creationId xmlns:a16="http://schemas.microsoft.com/office/drawing/2014/main" id="{A45BD59B-8673-46F0-A595-0373E9AB17EC}"/>
              </a:ext>
            </a:extLst>
          </p:cNvPr>
          <p:cNvGraphicFramePr/>
          <p:nvPr>
            <p:extLst>
              <p:ext uri="{D42A27DB-BD31-4B8C-83A1-F6EECF244321}">
                <p14:modId xmlns:p14="http://schemas.microsoft.com/office/powerpoint/2010/main" val="2123393764"/>
              </p:ext>
            </p:extLst>
          </p:nvPr>
        </p:nvGraphicFramePr>
        <p:xfrm>
          <a:off x="1378231" y="1868557"/>
          <a:ext cx="6427304" cy="408166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Table 8">
            <a:extLst>
              <a:ext uri="{FF2B5EF4-FFF2-40B4-BE49-F238E27FC236}">
                <a16:creationId xmlns:a16="http://schemas.microsoft.com/office/drawing/2014/main" id="{4D58AEC3-960B-4BA1-A7A8-E33227DC2E6B}"/>
              </a:ext>
            </a:extLst>
          </p:cNvPr>
          <p:cNvGraphicFramePr>
            <a:graphicFrameLocks noGrp="1"/>
          </p:cNvGraphicFramePr>
          <p:nvPr>
            <p:extLst>
              <p:ext uri="{D42A27DB-BD31-4B8C-83A1-F6EECF244321}">
                <p14:modId xmlns:p14="http://schemas.microsoft.com/office/powerpoint/2010/main" val="2511391026"/>
              </p:ext>
            </p:extLst>
          </p:nvPr>
        </p:nvGraphicFramePr>
        <p:xfrm>
          <a:off x="8291579" y="2054052"/>
          <a:ext cx="3555865" cy="1341821"/>
        </p:xfrm>
        <a:graphic>
          <a:graphicData uri="http://schemas.openxmlformats.org/drawingml/2006/table">
            <a:tbl>
              <a:tblPr firstRow="1" firstCol="1" bandRow="1"/>
              <a:tblGrid>
                <a:gridCol w="1658941">
                  <a:extLst>
                    <a:ext uri="{9D8B030D-6E8A-4147-A177-3AD203B41FA5}">
                      <a16:colId xmlns:a16="http://schemas.microsoft.com/office/drawing/2014/main" val="3296687123"/>
                    </a:ext>
                  </a:extLst>
                </a:gridCol>
                <a:gridCol w="691746">
                  <a:extLst>
                    <a:ext uri="{9D8B030D-6E8A-4147-A177-3AD203B41FA5}">
                      <a16:colId xmlns:a16="http://schemas.microsoft.com/office/drawing/2014/main" val="1922769754"/>
                    </a:ext>
                  </a:extLst>
                </a:gridCol>
                <a:gridCol w="1205178">
                  <a:extLst>
                    <a:ext uri="{9D8B030D-6E8A-4147-A177-3AD203B41FA5}">
                      <a16:colId xmlns:a16="http://schemas.microsoft.com/office/drawing/2014/main" val="102187464"/>
                    </a:ext>
                  </a:extLst>
                </a:gridCol>
              </a:tblGrid>
              <a:tr h="223838">
                <a:tc>
                  <a:txBody>
                    <a:bodyPr/>
                    <a:lstStyle/>
                    <a:p>
                      <a:pPr marL="0" marR="0">
                        <a:lnSpc>
                          <a:spcPct val="107000"/>
                        </a:lnSpc>
                        <a:spcBef>
                          <a:spcPts val="0"/>
                        </a:spcBef>
                        <a:spcAft>
                          <a:spcPts val="0"/>
                        </a:spcAft>
                      </a:pPr>
                      <a:r>
                        <a:rPr lang="en-US"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Modality</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High Similarity</a:t>
                      </a:r>
                      <a:r>
                        <a:rPr lang="en-US" sz="1400" b="1" baseline="30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938907"/>
                  </a:ext>
                </a:extLst>
              </a:tr>
              <a:tr h="223838">
                <a:tc>
                  <a:txBody>
                    <a:bodyPr/>
                    <a:lstStyle/>
                    <a:p>
                      <a:pPr marL="0" marR="0">
                        <a:lnSpc>
                          <a:spcPct val="107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TC: Company Owned</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&gt;800k</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0.5%</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3034597"/>
                  </a:ext>
                </a:extLst>
              </a:tr>
              <a:tr h="223838">
                <a:tc>
                  <a:txBody>
                    <a:bodyPr/>
                    <a:lstStyle/>
                    <a:p>
                      <a:pPr marL="0" marR="0">
                        <a:lnSpc>
                          <a:spcPct val="107000"/>
                        </a:lnSpc>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TC: 3</a:t>
                      </a:r>
                      <a:r>
                        <a:rPr lang="en-US" sz="1400" baseline="300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rd</a:t>
                      </a:r>
                      <a:r>
                        <a:rPr lang="en-US" sz="14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Party – select </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&gt;200k</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0.6%</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4234575"/>
                  </a:ext>
                </a:extLst>
              </a:tr>
              <a:tr h="223838">
                <a:tc>
                  <a:txBody>
                    <a:bodyPr/>
                    <a:lstStyle/>
                    <a:p>
                      <a:pPr marL="0" marR="0">
                        <a:lnSpc>
                          <a:spcPct val="107000"/>
                        </a:lnSpc>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TC: 3</a:t>
                      </a:r>
                      <a:r>
                        <a:rPr lang="en-US" sz="1400" baseline="300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rd</a:t>
                      </a:r>
                      <a:r>
                        <a:rPr lang="en-US" sz="14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Party </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&gt;1.6M</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0522312"/>
                  </a:ext>
                </a:extLst>
              </a:tr>
              <a:tr h="223838">
                <a:tc>
                  <a:txBody>
                    <a:bodyPr/>
                    <a:lstStyle/>
                    <a:p>
                      <a:pPr marL="0" marR="0">
                        <a:lnSpc>
                          <a:spcPct val="107000"/>
                        </a:lnSpc>
                        <a:spcBef>
                          <a:spcPts val="0"/>
                        </a:spcBef>
                        <a:spcAft>
                          <a:spcPts val="800"/>
                        </a:spcAft>
                      </a:pPr>
                      <a:r>
                        <a:rPr lang="en-US" sz="14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OP</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400">
                          <a:solidFill>
                            <a:srgbClr val="000000"/>
                          </a:solidFill>
                          <a:effectLst/>
                          <a:latin typeface="Calibri" panose="020F0502020204030204" pitchFamily="34" charset="0"/>
                          <a:ea typeface="Calibri" panose="020F0502020204030204" pitchFamily="34" charset="0"/>
                          <a:cs typeface="Arial" panose="020B0604020202020204" pitchFamily="34" charset="0"/>
                        </a:rPr>
                        <a:t>&gt;600k</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3.5%</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5118794"/>
                  </a:ext>
                </a:extLst>
              </a:tr>
            </a:tbl>
          </a:graphicData>
        </a:graphic>
      </p:graphicFrame>
      <p:graphicFrame>
        <p:nvGraphicFramePr>
          <p:cNvPr id="10" name="Table 9">
            <a:extLst>
              <a:ext uri="{FF2B5EF4-FFF2-40B4-BE49-F238E27FC236}">
                <a16:creationId xmlns:a16="http://schemas.microsoft.com/office/drawing/2014/main" id="{409E1D85-2CE4-47CD-9F3D-68D247615E91}"/>
              </a:ext>
            </a:extLst>
          </p:cNvPr>
          <p:cNvGraphicFramePr>
            <a:graphicFrameLocks noGrp="1"/>
          </p:cNvGraphicFramePr>
          <p:nvPr>
            <p:extLst>
              <p:ext uri="{D42A27DB-BD31-4B8C-83A1-F6EECF244321}">
                <p14:modId xmlns:p14="http://schemas.microsoft.com/office/powerpoint/2010/main" val="3917003499"/>
              </p:ext>
            </p:extLst>
          </p:nvPr>
        </p:nvGraphicFramePr>
        <p:xfrm>
          <a:off x="8291579" y="4048457"/>
          <a:ext cx="2522191" cy="972193"/>
        </p:xfrm>
        <a:graphic>
          <a:graphicData uri="http://schemas.openxmlformats.org/drawingml/2006/table">
            <a:tbl>
              <a:tblPr firstRow="1" firstCol="1" bandRow="1"/>
              <a:tblGrid>
                <a:gridCol w="983227">
                  <a:extLst>
                    <a:ext uri="{9D8B030D-6E8A-4147-A177-3AD203B41FA5}">
                      <a16:colId xmlns:a16="http://schemas.microsoft.com/office/drawing/2014/main" val="3165103393"/>
                    </a:ext>
                  </a:extLst>
                </a:gridCol>
                <a:gridCol w="769482">
                  <a:extLst>
                    <a:ext uri="{9D8B030D-6E8A-4147-A177-3AD203B41FA5}">
                      <a16:colId xmlns:a16="http://schemas.microsoft.com/office/drawing/2014/main" val="2212622680"/>
                    </a:ext>
                  </a:extLst>
                </a:gridCol>
                <a:gridCol w="769482">
                  <a:extLst>
                    <a:ext uri="{9D8B030D-6E8A-4147-A177-3AD203B41FA5}">
                      <a16:colId xmlns:a16="http://schemas.microsoft.com/office/drawing/2014/main" val="2179493781"/>
                    </a:ext>
                  </a:extLst>
                </a:gridCol>
              </a:tblGrid>
              <a:tr h="262862">
                <a:tc>
                  <a:txBody>
                    <a:bodyPr/>
                    <a:lstStyle/>
                    <a:p>
                      <a:pPr marL="0" marR="0">
                        <a:lnSpc>
                          <a:spcPct val="107000"/>
                        </a:lnSpc>
                        <a:spcBef>
                          <a:spcPts val="0"/>
                        </a:spcBef>
                        <a:spcAft>
                          <a:spcPts val="0"/>
                        </a:spcAft>
                      </a:pPr>
                      <a:r>
                        <a:rPr lang="en-US"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OP Available</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Flags</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3729817"/>
                  </a:ext>
                </a:extLst>
              </a:tr>
              <a:tr h="262862">
                <a:tc>
                  <a:txBody>
                    <a:bodyPr/>
                    <a:lstStyle/>
                    <a:p>
                      <a:pPr marL="0" marR="0">
                        <a:lnSpc>
                          <a:spcPct val="107000"/>
                        </a:lnSpc>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&gt;800k</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0.3%</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0998980"/>
                  </a:ext>
                </a:extLst>
              </a:tr>
              <a:tr h="262862">
                <a:tc>
                  <a:txBody>
                    <a:bodyPr/>
                    <a:lstStyle/>
                    <a:p>
                      <a:pPr marL="0" marR="0">
                        <a:lnSpc>
                          <a:spcPct val="107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Yes</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&gt;2.5M</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1.7%</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8930297"/>
                  </a:ext>
                </a:extLst>
              </a:tr>
            </a:tbl>
          </a:graphicData>
        </a:graphic>
      </p:graphicFrame>
    </p:spTree>
    <p:extLst>
      <p:ext uri="{BB962C8B-B14F-4D97-AF65-F5344CB8AC3E}">
        <p14:creationId xmlns:p14="http://schemas.microsoft.com/office/powerpoint/2010/main" val="6170149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57B7A3-B52A-4D0C-A278-60029A68A45B}"/>
              </a:ext>
            </a:extLst>
          </p:cNvPr>
          <p:cNvSpPr>
            <a:spLocks noGrp="1"/>
          </p:cNvSpPr>
          <p:nvPr>
            <p:ph type="title"/>
          </p:nvPr>
        </p:nvSpPr>
        <p:spPr/>
        <p:txBody>
          <a:bodyPr/>
          <a:lstStyle/>
          <a:p>
            <a:r>
              <a:rPr lang="en-US" dirty="0"/>
              <a:t>Program 2 – High Response Similarity by Month</a:t>
            </a:r>
          </a:p>
        </p:txBody>
      </p:sp>
      <p:sp>
        <p:nvSpPr>
          <p:cNvPr id="4" name="Slide Number Placeholder 3">
            <a:extLst>
              <a:ext uri="{FF2B5EF4-FFF2-40B4-BE49-F238E27FC236}">
                <a16:creationId xmlns:a16="http://schemas.microsoft.com/office/drawing/2014/main" id="{26C9DE00-461A-4045-B731-7172908CAEC2}"/>
              </a:ext>
            </a:extLst>
          </p:cNvPr>
          <p:cNvSpPr>
            <a:spLocks noGrp="1"/>
          </p:cNvSpPr>
          <p:nvPr>
            <p:ph type="sldNum" sz="quarter" idx="16"/>
          </p:nvPr>
        </p:nvSpPr>
        <p:spPr/>
        <p:txBody>
          <a:bodyPr/>
          <a:lstStyle/>
          <a:p>
            <a:pPr>
              <a:defRPr/>
            </a:pPr>
            <a:fld id="{16F0F2AA-7572-DC4D-AB68-865F32F517C3}" type="slidenum">
              <a:rPr lang="en-US" smtClean="0"/>
              <a:pPr>
                <a:defRPr/>
              </a:pPr>
              <a:t>11</a:t>
            </a:fld>
            <a:endParaRPr lang="en-US"/>
          </a:p>
        </p:txBody>
      </p:sp>
      <p:graphicFrame>
        <p:nvGraphicFramePr>
          <p:cNvPr id="5" name="Chart 4">
            <a:extLst>
              <a:ext uri="{FF2B5EF4-FFF2-40B4-BE49-F238E27FC236}">
                <a16:creationId xmlns:a16="http://schemas.microsoft.com/office/drawing/2014/main" id="{D9BDDE10-C451-46C6-B090-2447C2D5D6D5}"/>
              </a:ext>
            </a:extLst>
          </p:cNvPr>
          <p:cNvGraphicFramePr/>
          <p:nvPr>
            <p:extLst>
              <p:ext uri="{D42A27DB-BD31-4B8C-83A1-F6EECF244321}">
                <p14:modId xmlns:p14="http://schemas.microsoft.com/office/powerpoint/2010/main" val="2118985453"/>
              </p:ext>
            </p:extLst>
          </p:nvPr>
        </p:nvGraphicFramePr>
        <p:xfrm>
          <a:off x="1669774" y="1690689"/>
          <a:ext cx="7991061" cy="431254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8884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F24713-A93A-4182-A98D-063513ECC6F3}"/>
              </a:ext>
            </a:extLst>
          </p:cNvPr>
          <p:cNvSpPr>
            <a:spLocks noGrp="1"/>
          </p:cNvSpPr>
          <p:nvPr>
            <p:ph type="title"/>
          </p:nvPr>
        </p:nvSpPr>
        <p:spPr/>
        <p:txBody>
          <a:bodyPr/>
          <a:lstStyle/>
          <a:p>
            <a:r>
              <a:rPr lang="en-US" dirty="0" err="1"/>
              <a:t>Preknowledge</a:t>
            </a:r>
            <a:r>
              <a:rPr lang="en-US" dirty="0"/>
              <a:t> vs. Proxy Testing</a:t>
            </a:r>
          </a:p>
        </p:txBody>
      </p:sp>
      <p:sp>
        <p:nvSpPr>
          <p:cNvPr id="4" name="Slide Number Placeholder 3">
            <a:extLst>
              <a:ext uri="{FF2B5EF4-FFF2-40B4-BE49-F238E27FC236}">
                <a16:creationId xmlns:a16="http://schemas.microsoft.com/office/drawing/2014/main" id="{9723AEAB-C44C-4C68-AA80-E70A80745AC6}"/>
              </a:ext>
            </a:extLst>
          </p:cNvPr>
          <p:cNvSpPr>
            <a:spLocks noGrp="1"/>
          </p:cNvSpPr>
          <p:nvPr>
            <p:ph type="sldNum" sz="quarter" idx="16"/>
          </p:nvPr>
        </p:nvSpPr>
        <p:spPr/>
        <p:txBody>
          <a:bodyPr/>
          <a:lstStyle/>
          <a:p>
            <a:pPr>
              <a:defRPr/>
            </a:pPr>
            <a:fld id="{16F0F2AA-7572-DC4D-AB68-865F32F517C3}" type="slidenum">
              <a:rPr lang="en-US" smtClean="0"/>
              <a:pPr>
                <a:defRPr/>
              </a:pPr>
              <a:t>12</a:t>
            </a:fld>
            <a:endParaRPr lang="en-US"/>
          </a:p>
        </p:txBody>
      </p:sp>
      <p:graphicFrame>
        <p:nvGraphicFramePr>
          <p:cNvPr id="5" name="Object 4">
            <a:extLst>
              <a:ext uri="{FF2B5EF4-FFF2-40B4-BE49-F238E27FC236}">
                <a16:creationId xmlns:a16="http://schemas.microsoft.com/office/drawing/2014/main" id="{9304D364-FA17-4111-B730-982E124977EB}"/>
              </a:ext>
            </a:extLst>
          </p:cNvPr>
          <p:cNvGraphicFramePr>
            <a:graphicFrameLocks noChangeAspect="1"/>
          </p:cNvGraphicFramePr>
          <p:nvPr>
            <p:extLst>
              <p:ext uri="{D42A27DB-BD31-4B8C-83A1-F6EECF244321}">
                <p14:modId xmlns:p14="http://schemas.microsoft.com/office/powerpoint/2010/main" val="1961525719"/>
              </p:ext>
            </p:extLst>
          </p:nvPr>
        </p:nvGraphicFramePr>
        <p:xfrm>
          <a:off x="1043493" y="1881809"/>
          <a:ext cx="10037226" cy="4404691"/>
        </p:xfrm>
        <a:graphic>
          <a:graphicData uri="http://schemas.openxmlformats.org/presentationml/2006/ole">
            <mc:AlternateContent xmlns:mc="http://schemas.openxmlformats.org/markup-compatibility/2006">
              <mc:Choice xmlns:v="urn:schemas-microsoft-com:vml" Requires="v">
                <p:oleObj spid="_x0000_s11267" name="Document" r:id="rId3" imgW="5944043" imgH="2607934" progId="Word.Document.12">
                  <p:embed/>
                </p:oleObj>
              </mc:Choice>
              <mc:Fallback>
                <p:oleObj name="Document" r:id="rId3" imgW="5944043" imgH="2607934" progId="Word.Document.12">
                  <p:embed/>
                  <p:pic>
                    <p:nvPicPr>
                      <p:cNvPr id="0" name=""/>
                      <p:cNvPicPr/>
                      <p:nvPr/>
                    </p:nvPicPr>
                    <p:blipFill>
                      <a:blip r:embed="rId4"/>
                      <a:stretch>
                        <a:fillRect/>
                      </a:stretch>
                    </p:blipFill>
                    <p:spPr>
                      <a:xfrm>
                        <a:off x="1043493" y="1881809"/>
                        <a:ext cx="10037226" cy="4404691"/>
                      </a:xfrm>
                      <a:prstGeom prst="rect">
                        <a:avLst/>
                      </a:prstGeom>
                    </p:spPr>
                  </p:pic>
                </p:oleObj>
              </mc:Fallback>
            </mc:AlternateContent>
          </a:graphicData>
        </a:graphic>
      </p:graphicFrame>
    </p:spTree>
    <p:extLst>
      <p:ext uri="{BB962C8B-B14F-4D97-AF65-F5344CB8AC3E}">
        <p14:creationId xmlns:p14="http://schemas.microsoft.com/office/powerpoint/2010/main" val="29814143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C0B2CF-FD16-4D63-958D-1B016451DEC4}"/>
              </a:ext>
            </a:extLst>
          </p:cNvPr>
          <p:cNvSpPr>
            <a:spLocks noGrp="1"/>
          </p:cNvSpPr>
          <p:nvPr>
            <p:ph type="title"/>
          </p:nvPr>
        </p:nvSpPr>
        <p:spPr/>
        <p:txBody>
          <a:bodyPr/>
          <a:lstStyle/>
          <a:p>
            <a:r>
              <a:rPr lang="en-US" dirty="0"/>
              <a:t>Security Flags by Modality and Time Period</a:t>
            </a:r>
          </a:p>
        </p:txBody>
      </p:sp>
      <p:sp>
        <p:nvSpPr>
          <p:cNvPr id="4" name="Slide Number Placeholder 3">
            <a:extLst>
              <a:ext uri="{FF2B5EF4-FFF2-40B4-BE49-F238E27FC236}">
                <a16:creationId xmlns:a16="http://schemas.microsoft.com/office/drawing/2014/main" id="{3CAE4D7E-BFE0-44CF-8912-F6764D76F227}"/>
              </a:ext>
            </a:extLst>
          </p:cNvPr>
          <p:cNvSpPr>
            <a:spLocks noGrp="1"/>
          </p:cNvSpPr>
          <p:nvPr>
            <p:ph type="sldNum" sz="quarter" idx="16"/>
          </p:nvPr>
        </p:nvSpPr>
        <p:spPr/>
        <p:txBody>
          <a:bodyPr/>
          <a:lstStyle/>
          <a:p>
            <a:pPr>
              <a:defRPr/>
            </a:pPr>
            <a:fld id="{16F0F2AA-7572-DC4D-AB68-865F32F517C3}" type="slidenum">
              <a:rPr lang="en-US" smtClean="0"/>
              <a:pPr>
                <a:defRPr/>
              </a:pPr>
              <a:t>13</a:t>
            </a:fld>
            <a:endParaRPr lang="en-US"/>
          </a:p>
        </p:txBody>
      </p:sp>
      <p:graphicFrame>
        <p:nvGraphicFramePr>
          <p:cNvPr id="7" name="Table 6">
            <a:extLst>
              <a:ext uri="{FF2B5EF4-FFF2-40B4-BE49-F238E27FC236}">
                <a16:creationId xmlns:a16="http://schemas.microsoft.com/office/drawing/2014/main" id="{A5692FD3-3577-438A-822C-2FF6DC79D0CE}"/>
              </a:ext>
            </a:extLst>
          </p:cNvPr>
          <p:cNvGraphicFramePr>
            <a:graphicFrameLocks noGrp="1"/>
          </p:cNvGraphicFramePr>
          <p:nvPr>
            <p:extLst>
              <p:ext uri="{D42A27DB-BD31-4B8C-83A1-F6EECF244321}">
                <p14:modId xmlns:p14="http://schemas.microsoft.com/office/powerpoint/2010/main" val="871736522"/>
              </p:ext>
            </p:extLst>
          </p:nvPr>
        </p:nvGraphicFramePr>
        <p:xfrm>
          <a:off x="1815548" y="1974574"/>
          <a:ext cx="7951304" cy="3651537"/>
        </p:xfrm>
        <a:graphic>
          <a:graphicData uri="http://schemas.openxmlformats.org/drawingml/2006/table">
            <a:tbl>
              <a:tblPr firstRow="1" firstCol="1" bandRow="1"/>
              <a:tblGrid>
                <a:gridCol w="1253054">
                  <a:extLst>
                    <a:ext uri="{9D8B030D-6E8A-4147-A177-3AD203B41FA5}">
                      <a16:colId xmlns:a16="http://schemas.microsoft.com/office/drawing/2014/main" val="993345995"/>
                    </a:ext>
                  </a:extLst>
                </a:gridCol>
                <a:gridCol w="740401">
                  <a:extLst>
                    <a:ext uri="{9D8B030D-6E8A-4147-A177-3AD203B41FA5}">
                      <a16:colId xmlns:a16="http://schemas.microsoft.com/office/drawing/2014/main" val="297786139"/>
                    </a:ext>
                  </a:extLst>
                </a:gridCol>
                <a:gridCol w="854709">
                  <a:extLst>
                    <a:ext uri="{9D8B030D-6E8A-4147-A177-3AD203B41FA5}">
                      <a16:colId xmlns:a16="http://schemas.microsoft.com/office/drawing/2014/main" val="3782832189"/>
                    </a:ext>
                  </a:extLst>
                </a:gridCol>
                <a:gridCol w="935244">
                  <a:extLst>
                    <a:ext uri="{9D8B030D-6E8A-4147-A177-3AD203B41FA5}">
                      <a16:colId xmlns:a16="http://schemas.microsoft.com/office/drawing/2014/main" val="3788376200"/>
                    </a:ext>
                  </a:extLst>
                </a:gridCol>
                <a:gridCol w="857307">
                  <a:extLst>
                    <a:ext uri="{9D8B030D-6E8A-4147-A177-3AD203B41FA5}">
                      <a16:colId xmlns:a16="http://schemas.microsoft.com/office/drawing/2014/main" val="3975325720"/>
                    </a:ext>
                  </a:extLst>
                </a:gridCol>
                <a:gridCol w="954295">
                  <a:extLst>
                    <a:ext uri="{9D8B030D-6E8A-4147-A177-3AD203B41FA5}">
                      <a16:colId xmlns:a16="http://schemas.microsoft.com/office/drawing/2014/main" val="1088236534"/>
                    </a:ext>
                  </a:extLst>
                </a:gridCol>
                <a:gridCol w="1091118">
                  <a:extLst>
                    <a:ext uri="{9D8B030D-6E8A-4147-A177-3AD203B41FA5}">
                      <a16:colId xmlns:a16="http://schemas.microsoft.com/office/drawing/2014/main" val="3868652775"/>
                    </a:ext>
                  </a:extLst>
                </a:gridCol>
                <a:gridCol w="1265176">
                  <a:extLst>
                    <a:ext uri="{9D8B030D-6E8A-4147-A177-3AD203B41FA5}">
                      <a16:colId xmlns:a16="http://schemas.microsoft.com/office/drawing/2014/main" val="4204056823"/>
                    </a:ext>
                  </a:extLst>
                </a:gridCol>
              </a:tblGrid>
              <a:tr h="566785">
                <a:tc>
                  <a:txBody>
                    <a:bodyPr/>
                    <a:lstStyle/>
                    <a:p>
                      <a:pPr marL="0" marR="0">
                        <a:lnSpc>
                          <a:spcPct val="107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Slow Correct</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 Sec Correct</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Fast Pass</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RT Flag</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Easy/Hard</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Pretest</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4386072"/>
                  </a:ext>
                </a:extLst>
              </a:tr>
              <a:tr h="307756">
                <a:tc>
                  <a:txBody>
                    <a:bodyPr/>
                    <a:lstStyle/>
                    <a:p>
                      <a:pPr marL="0" marR="0">
                        <a:lnSpc>
                          <a:spcPct val="107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Pre-OP</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800">
                        <a:effectLst/>
                        <a:latin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800">
                        <a:effectLst/>
                        <a:latin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800">
                        <a:effectLst/>
                        <a:latin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800">
                        <a:effectLst/>
                        <a:latin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800">
                        <a:effectLst/>
                        <a:latin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800">
                        <a:effectLst/>
                        <a:latin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9063480"/>
                  </a:ext>
                </a:extLst>
              </a:tr>
              <a:tr h="307756">
                <a:tc>
                  <a:txBody>
                    <a:bodyPr/>
                    <a:lstStyle/>
                    <a:p>
                      <a:pPr marL="0" marR="0">
                        <a:lnSpc>
                          <a:spcPct val="107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TC</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17173</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0.8%</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0.2%</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5.7%</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8108579"/>
                  </a:ext>
                </a:extLst>
              </a:tr>
              <a:tr h="307756">
                <a:tc>
                  <a:txBody>
                    <a:bodyPr/>
                    <a:lstStyle/>
                    <a:p>
                      <a:pPr marL="0" marR="0">
                        <a:lnSpc>
                          <a:spcPct val="107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800">
                        <a:effectLst/>
                        <a:latin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800">
                        <a:effectLst/>
                        <a:latin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800">
                        <a:effectLst/>
                        <a:latin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800">
                        <a:effectLst/>
                        <a:latin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800">
                        <a:effectLst/>
                        <a:latin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800">
                        <a:effectLst/>
                        <a:latin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4402235"/>
                  </a:ext>
                </a:extLst>
              </a:tr>
              <a:tr h="307756">
                <a:tc>
                  <a:txBody>
                    <a:bodyPr/>
                    <a:lstStyle/>
                    <a:p>
                      <a:pPr marL="0" marR="0">
                        <a:lnSpc>
                          <a:spcPct val="107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Initial OP</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800">
                        <a:effectLst/>
                        <a:latin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800">
                        <a:effectLst/>
                        <a:latin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800">
                        <a:effectLst/>
                        <a:latin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800">
                        <a:effectLst/>
                        <a:latin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800">
                        <a:effectLst/>
                        <a:latin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800">
                        <a:effectLst/>
                        <a:latin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7229321"/>
                  </a:ext>
                </a:extLst>
              </a:tr>
              <a:tr h="307756">
                <a:tc>
                  <a:txBody>
                    <a:bodyPr/>
                    <a:lstStyle/>
                    <a:p>
                      <a:pPr marL="0" marR="0">
                        <a:lnSpc>
                          <a:spcPct val="107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OP</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18312</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0.9%</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5.5%</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0.3%</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3.7%</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0.2%</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708139"/>
                  </a:ext>
                </a:extLst>
              </a:tr>
              <a:tr h="307756">
                <a:tc>
                  <a:txBody>
                    <a:bodyPr/>
                    <a:lstStyle/>
                    <a:p>
                      <a:pPr marL="0" marR="0">
                        <a:lnSpc>
                          <a:spcPct val="107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TC</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5856</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0.7%</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0.6%</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0.4%</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0.2%</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2217966"/>
                  </a:ext>
                </a:extLst>
              </a:tr>
              <a:tr h="307756">
                <a:tc>
                  <a:txBody>
                    <a:bodyPr/>
                    <a:lstStyle/>
                    <a:p>
                      <a:pPr marL="0" marR="0">
                        <a:lnSpc>
                          <a:spcPct val="107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800">
                        <a:effectLst/>
                        <a:latin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800">
                        <a:effectLst/>
                        <a:latin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800">
                        <a:effectLst/>
                        <a:latin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800">
                        <a:effectLst/>
                        <a:latin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800">
                        <a:effectLst/>
                        <a:latin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800">
                        <a:effectLst/>
                        <a:latin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2914694"/>
                  </a:ext>
                </a:extLst>
              </a:tr>
              <a:tr h="307756">
                <a:tc>
                  <a:txBody>
                    <a:bodyPr/>
                    <a:lstStyle/>
                    <a:p>
                      <a:pPr marL="0" marR="0">
                        <a:lnSpc>
                          <a:spcPct val="107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Later OP</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800">
                        <a:effectLst/>
                        <a:latin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800">
                        <a:effectLst/>
                        <a:latin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800">
                        <a:effectLst/>
                        <a:latin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800">
                        <a:effectLst/>
                        <a:latin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800">
                        <a:effectLst/>
                        <a:latin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800">
                        <a:effectLst/>
                        <a:latin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8862677"/>
                  </a:ext>
                </a:extLst>
              </a:tr>
              <a:tr h="307756">
                <a:tc>
                  <a:txBody>
                    <a:bodyPr/>
                    <a:lstStyle/>
                    <a:p>
                      <a:pPr marL="0" marR="0">
                        <a:lnSpc>
                          <a:spcPct val="107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OP</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17878</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2.4%</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1.4%</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1624869"/>
                  </a:ext>
                </a:extLst>
              </a:tr>
              <a:tr h="307756">
                <a:tc>
                  <a:txBody>
                    <a:bodyPr/>
                    <a:lstStyle/>
                    <a:p>
                      <a:pPr marL="0" marR="0">
                        <a:lnSpc>
                          <a:spcPct val="107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TC</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9595</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0.9%</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0.2%</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4993327"/>
                  </a:ext>
                </a:extLst>
              </a:tr>
            </a:tbl>
          </a:graphicData>
        </a:graphic>
      </p:graphicFrame>
    </p:spTree>
    <p:extLst>
      <p:ext uri="{BB962C8B-B14F-4D97-AF65-F5344CB8AC3E}">
        <p14:creationId xmlns:p14="http://schemas.microsoft.com/office/powerpoint/2010/main" val="33655703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667D47A-F1D9-47E5-A825-34758254561C}"/>
              </a:ext>
            </a:extLst>
          </p:cNvPr>
          <p:cNvSpPr>
            <a:spLocks noGrp="1"/>
          </p:cNvSpPr>
          <p:nvPr>
            <p:ph type="title"/>
          </p:nvPr>
        </p:nvSpPr>
        <p:spPr/>
        <p:txBody>
          <a:bodyPr/>
          <a:lstStyle/>
          <a:p>
            <a:r>
              <a:rPr lang="en-US" dirty="0"/>
              <a:t>Select Security Flags and Collusion</a:t>
            </a:r>
          </a:p>
        </p:txBody>
      </p:sp>
      <p:sp>
        <p:nvSpPr>
          <p:cNvPr id="4" name="Slide Number Placeholder 3">
            <a:extLst>
              <a:ext uri="{FF2B5EF4-FFF2-40B4-BE49-F238E27FC236}">
                <a16:creationId xmlns:a16="http://schemas.microsoft.com/office/drawing/2014/main" id="{ACF49E29-9CEF-4FBA-AF34-B6AF82990BEB}"/>
              </a:ext>
            </a:extLst>
          </p:cNvPr>
          <p:cNvSpPr>
            <a:spLocks noGrp="1"/>
          </p:cNvSpPr>
          <p:nvPr>
            <p:ph type="sldNum" sz="quarter" idx="16"/>
          </p:nvPr>
        </p:nvSpPr>
        <p:spPr/>
        <p:txBody>
          <a:bodyPr/>
          <a:lstStyle/>
          <a:p>
            <a:pPr>
              <a:defRPr/>
            </a:pPr>
            <a:fld id="{16F0F2AA-7572-DC4D-AB68-865F32F517C3}" type="slidenum">
              <a:rPr lang="en-US" smtClean="0"/>
              <a:pPr>
                <a:defRPr/>
              </a:pPr>
              <a:t>14</a:t>
            </a:fld>
            <a:endParaRPr lang="en-US"/>
          </a:p>
        </p:txBody>
      </p:sp>
      <p:graphicFrame>
        <p:nvGraphicFramePr>
          <p:cNvPr id="5" name="Table 4">
            <a:extLst>
              <a:ext uri="{FF2B5EF4-FFF2-40B4-BE49-F238E27FC236}">
                <a16:creationId xmlns:a16="http://schemas.microsoft.com/office/drawing/2014/main" id="{27130DD3-1F6A-44E3-9710-CC6837DD464A}"/>
              </a:ext>
            </a:extLst>
          </p:cNvPr>
          <p:cNvGraphicFramePr>
            <a:graphicFrameLocks noGrp="1"/>
          </p:cNvGraphicFramePr>
          <p:nvPr>
            <p:extLst>
              <p:ext uri="{D42A27DB-BD31-4B8C-83A1-F6EECF244321}">
                <p14:modId xmlns:p14="http://schemas.microsoft.com/office/powerpoint/2010/main" val="2076054275"/>
              </p:ext>
            </p:extLst>
          </p:nvPr>
        </p:nvGraphicFramePr>
        <p:xfrm>
          <a:off x="1696278" y="2027583"/>
          <a:ext cx="9090993" cy="3843130"/>
        </p:xfrm>
        <a:graphic>
          <a:graphicData uri="http://schemas.openxmlformats.org/drawingml/2006/table">
            <a:tbl>
              <a:tblPr firstRow="1" firstCol="1" bandRow="1"/>
              <a:tblGrid>
                <a:gridCol w="1243450">
                  <a:extLst>
                    <a:ext uri="{9D8B030D-6E8A-4147-A177-3AD203B41FA5}">
                      <a16:colId xmlns:a16="http://schemas.microsoft.com/office/drawing/2014/main" val="1445536790"/>
                    </a:ext>
                  </a:extLst>
                </a:gridCol>
                <a:gridCol w="746069">
                  <a:extLst>
                    <a:ext uri="{9D8B030D-6E8A-4147-A177-3AD203B41FA5}">
                      <a16:colId xmlns:a16="http://schemas.microsoft.com/office/drawing/2014/main" val="3295235427"/>
                    </a:ext>
                  </a:extLst>
                </a:gridCol>
                <a:gridCol w="815150">
                  <a:extLst>
                    <a:ext uri="{9D8B030D-6E8A-4147-A177-3AD203B41FA5}">
                      <a16:colId xmlns:a16="http://schemas.microsoft.com/office/drawing/2014/main" val="1143949697"/>
                    </a:ext>
                  </a:extLst>
                </a:gridCol>
                <a:gridCol w="649356">
                  <a:extLst>
                    <a:ext uri="{9D8B030D-6E8A-4147-A177-3AD203B41FA5}">
                      <a16:colId xmlns:a16="http://schemas.microsoft.com/office/drawing/2014/main" val="946293982"/>
                    </a:ext>
                  </a:extLst>
                </a:gridCol>
                <a:gridCol w="815150">
                  <a:extLst>
                    <a:ext uri="{9D8B030D-6E8A-4147-A177-3AD203B41FA5}">
                      <a16:colId xmlns:a16="http://schemas.microsoft.com/office/drawing/2014/main" val="2124212083"/>
                    </a:ext>
                  </a:extLst>
                </a:gridCol>
                <a:gridCol w="815150">
                  <a:extLst>
                    <a:ext uri="{9D8B030D-6E8A-4147-A177-3AD203B41FA5}">
                      <a16:colId xmlns:a16="http://schemas.microsoft.com/office/drawing/2014/main" val="3105819690"/>
                    </a:ext>
                  </a:extLst>
                </a:gridCol>
                <a:gridCol w="718437">
                  <a:extLst>
                    <a:ext uri="{9D8B030D-6E8A-4147-A177-3AD203B41FA5}">
                      <a16:colId xmlns:a16="http://schemas.microsoft.com/office/drawing/2014/main" val="2039817252"/>
                    </a:ext>
                  </a:extLst>
                </a:gridCol>
                <a:gridCol w="815150">
                  <a:extLst>
                    <a:ext uri="{9D8B030D-6E8A-4147-A177-3AD203B41FA5}">
                      <a16:colId xmlns:a16="http://schemas.microsoft.com/office/drawing/2014/main" val="1499238150"/>
                    </a:ext>
                  </a:extLst>
                </a:gridCol>
                <a:gridCol w="842782">
                  <a:extLst>
                    <a:ext uri="{9D8B030D-6E8A-4147-A177-3AD203B41FA5}">
                      <a16:colId xmlns:a16="http://schemas.microsoft.com/office/drawing/2014/main" val="1741509509"/>
                    </a:ext>
                  </a:extLst>
                </a:gridCol>
                <a:gridCol w="773701">
                  <a:extLst>
                    <a:ext uri="{9D8B030D-6E8A-4147-A177-3AD203B41FA5}">
                      <a16:colId xmlns:a16="http://schemas.microsoft.com/office/drawing/2014/main" val="4131255218"/>
                    </a:ext>
                  </a:extLst>
                </a:gridCol>
                <a:gridCol w="856598">
                  <a:extLst>
                    <a:ext uri="{9D8B030D-6E8A-4147-A177-3AD203B41FA5}">
                      <a16:colId xmlns:a16="http://schemas.microsoft.com/office/drawing/2014/main" val="1112718835"/>
                    </a:ext>
                  </a:extLst>
                </a:gridCol>
              </a:tblGrid>
              <a:tr h="384313">
                <a:tc>
                  <a:txBody>
                    <a:bodyPr/>
                    <a:lstStyle/>
                    <a:p>
                      <a:pPr marL="0" marR="0">
                        <a:lnSpc>
                          <a:spcPct val="107000"/>
                        </a:lnSpc>
                        <a:spcBef>
                          <a:spcPts val="0"/>
                        </a:spcBef>
                        <a:spcAft>
                          <a:spcPts val="80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marL="0" marR="0">
                        <a:lnSpc>
                          <a:spcPct val="107000"/>
                        </a:lnSpc>
                        <a:spcBef>
                          <a:spcPts val="0"/>
                        </a:spcBef>
                        <a:spcAft>
                          <a:spcPts val="80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gridSpan="3">
                  <a:txBody>
                    <a:bodyPr/>
                    <a:lstStyle/>
                    <a:p>
                      <a:pPr marL="0" marR="0" algn="ctr">
                        <a:lnSpc>
                          <a:spcPct val="107000"/>
                        </a:lnSpc>
                        <a:spcBef>
                          <a:spcPts val="0"/>
                        </a:spcBef>
                        <a:spcAft>
                          <a:spcPts val="80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Pre-OP</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hMerge="1">
                  <a:txBody>
                    <a:bodyPr/>
                    <a:lstStyle/>
                    <a:p>
                      <a:endParaRPr lang="en-US"/>
                    </a:p>
                  </a:txBody>
                  <a:tcPr/>
                </a:tc>
                <a:tc hMerge="1">
                  <a:txBody>
                    <a:bodyPr/>
                    <a:lstStyle/>
                    <a:p>
                      <a:endParaRPr lang="en-US"/>
                    </a:p>
                  </a:txBody>
                  <a:tcPr/>
                </a:tc>
                <a:tc gridSpan="3">
                  <a:txBody>
                    <a:bodyPr/>
                    <a:lstStyle/>
                    <a:p>
                      <a:pPr marL="0" marR="0" algn="ctr">
                        <a:lnSpc>
                          <a:spcPct val="107000"/>
                        </a:lnSpc>
                        <a:spcBef>
                          <a:spcPts val="0"/>
                        </a:spcBef>
                        <a:spcAft>
                          <a:spcPts val="80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Initial OP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hMerge="1">
                  <a:txBody>
                    <a:bodyPr/>
                    <a:lstStyle/>
                    <a:p>
                      <a:endParaRPr lang="en-US"/>
                    </a:p>
                  </a:txBody>
                  <a:tcPr/>
                </a:tc>
                <a:tc hMerge="1">
                  <a:txBody>
                    <a:bodyPr/>
                    <a:lstStyle/>
                    <a:p>
                      <a:endParaRPr lang="en-US"/>
                    </a:p>
                  </a:txBody>
                  <a:tcPr/>
                </a:tc>
                <a:tc gridSpan="3">
                  <a:txBody>
                    <a:bodyPr/>
                    <a:lstStyle/>
                    <a:p>
                      <a:pPr marL="0" marR="0" algn="ctr">
                        <a:lnSpc>
                          <a:spcPct val="107000"/>
                        </a:lnSpc>
                        <a:spcBef>
                          <a:spcPts val="0"/>
                        </a:spcBef>
                        <a:spcAft>
                          <a:spcPts val="80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Later OP</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27250672"/>
                  </a:ext>
                </a:extLst>
              </a:tr>
              <a:tr h="1152939">
                <a:tc>
                  <a:txBody>
                    <a:bodyPr/>
                    <a:lstStyle/>
                    <a:p>
                      <a:pPr marL="0" marR="0">
                        <a:lnSpc>
                          <a:spcPct val="107000"/>
                        </a:lnSpc>
                        <a:spcBef>
                          <a:spcPts val="0"/>
                        </a:spcBef>
                        <a:spcAft>
                          <a:spcPts val="800"/>
                        </a:spcAft>
                      </a:pP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Row Labels</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marL="0" marR="0" algn="ctr">
                        <a:lnSpc>
                          <a:spcPct val="107000"/>
                        </a:lnSpc>
                        <a:spcBef>
                          <a:spcPts val="0"/>
                        </a:spcBef>
                        <a:spcAft>
                          <a:spcPts val="80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N</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marL="0" marR="0" algn="ctr">
                        <a:lnSpc>
                          <a:spcPct val="107000"/>
                        </a:lnSpc>
                        <a:spcBef>
                          <a:spcPts val="0"/>
                        </a:spcBef>
                        <a:spcAft>
                          <a:spcPts val="80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15 Sec Correct</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marL="0" marR="0" algn="ctr">
                        <a:lnSpc>
                          <a:spcPct val="107000"/>
                        </a:lnSpc>
                        <a:spcBef>
                          <a:spcPts val="0"/>
                        </a:spcBef>
                        <a:spcAft>
                          <a:spcPts val="80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RT Flag</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marL="0" marR="0" algn="ctr">
                        <a:lnSpc>
                          <a:spcPct val="107000"/>
                        </a:lnSpc>
                        <a:spcBef>
                          <a:spcPts val="0"/>
                        </a:spcBef>
                        <a:spcAft>
                          <a:spcPts val="80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Pretest</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marL="0" marR="0" algn="ctr">
                        <a:lnSpc>
                          <a:spcPct val="107000"/>
                        </a:lnSpc>
                        <a:spcBef>
                          <a:spcPts val="0"/>
                        </a:spcBef>
                        <a:spcAft>
                          <a:spcPts val="80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15 Sec Correct</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marL="0" marR="0" algn="ctr">
                        <a:lnSpc>
                          <a:spcPct val="107000"/>
                        </a:lnSpc>
                        <a:spcBef>
                          <a:spcPts val="0"/>
                        </a:spcBef>
                        <a:spcAft>
                          <a:spcPts val="80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RT Flag</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marL="0" marR="0" algn="ctr">
                        <a:lnSpc>
                          <a:spcPct val="107000"/>
                        </a:lnSpc>
                        <a:spcBef>
                          <a:spcPts val="0"/>
                        </a:spcBef>
                        <a:spcAft>
                          <a:spcPts val="80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Pretest</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marL="0" marR="0" algn="ctr">
                        <a:lnSpc>
                          <a:spcPct val="107000"/>
                        </a:lnSpc>
                        <a:spcBef>
                          <a:spcPts val="0"/>
                        </a:spcBef>
                        <a:spcAft>
                          <a:spcPts val="80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15 Sec Correct</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marL="0" marR="0" algn="ctr">
                        <a:lnSpc>
                          <a:spcPct val="107000"/>
                        </a:lnSpc>
                        <a:spcBef>
                          <a:spcPts val="0"/>
                        </a:spcBef>
                        <a:spcAft>
                          <a:spcPts val="80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RT Flag</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marL="0" marR="0" algn="ctr">
                        <a:lnSpc>
                          <a:spcPct val="107000"/>
                        </a:lnSpc>
                        <a:spcBef>
                          <a:spcPts val="0"/>
                        </a:spcBef>
                        <a:spcAft>
                          <a:spcPts val="80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Pretest</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522287694"/>
                  </a:ext>
                </a:extLst>
              </a:tr>
              <a:tr h="384313">
                <a:tc>
                  <a:txBody>
                    <a:bodyPr/>
                    <a:lstStyle/>
                    <a:p>
                      <a:pPr marL="0" marR="0">
                        <a:lnSpc>
                          <a:spcPct val="107000"/>
                        </a:lnSpc>
                        <a:spcBef>
                          <a:spcPts val="0"/>
                        </a:spcBef>
                        <a:spcAft>
                          <a:spcPts val="80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No Collusion</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2562454"/>
                  </a:ext>
                </a:extLst>
              </a:tr>
              <a:tr h="384313">
                <a:tc>
                  <a:txBody>
                    <a:bodyPr/>
                    <a:lstStyle/>
                    <a:p>
                      <a:pPr marL="0" marR="0" indent="142875">
                        <a:lnSpc>
                          <a:spcPct val="107000"/>
                        </a:lnSpc>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OP</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13675</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0.9%</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1.0%</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0.2%</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0.7%</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0.4%</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1.1%</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207128"/>
                  </a:ext>
                </a:extLst>
              </a:tr>
              <a:tr h="384313">
                <a:tc>
                  <a:txBody>
                    <a:bodyPr/>
                    <a:lstStyle/>
                    <a:p>
                      <a:pPr marL="0" marR="0" indent="142875">
                        <a:lnSpc>
                          <a:spcPct val="107000"/>
                        </a:lnSpc>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TC</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5612</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0.2%</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0.1%</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5.7%</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0.4%</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0.3%</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0.2%</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0.2%</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0.1%</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1.1%</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8588010"/>
                  </a:ext>
                </a:extLst>
              </a:tr>
              <a:tr h="384313">
                <a:tc>
                  <a:txBody>
                    <a:bodyPr/>
                    <a:lstStyle/>
                    <a:p>
                      <a:pPr marL="0" marR="0">
                        <a:lnSpc>
                          <a:spcPct val="107000"/>
                        </a:lnSpc>
                        <a:spcBef>
                          <a:spcPts val="0"/>
                        </a:spcBef>
                        <a:spcAft>
                          <a:spcPts val="80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Collusion</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8696800"/>
                  </a:ext>
                </a:extLst>
              </a:tr>
              <a:tr h="384313">
                <a:tc>
                  <a:txBody>
                    <a:bodyPr/>
                    <a:lstStyle/>
                    <a:p>
                      <a:pPr marL="0" marR="0" indent="142875">
                        <a:lnSpc>
                          <a:spcPct val="107000"/>
                        </a:lnSpc>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OP</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4634</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19.1%</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11.5%</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0.2%</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23.0%</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12.9%</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3.1%</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7636925"/>
                  </a:ext>
                </a:extLst>
              </a:tr>
              <a:tr h="384313">
                <a:tc>
                  <a:txBody>
                    <a:bodyPr/>
                    <a:lstStyle/>
                    <a:p>
                      <a:pPr marL="0" marR="0" indent="142875">
                        <a:lnSpc>
                          <a:spcPct val="107000"/>
                        </a:lnSpc>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TC</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243</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5.8%</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4.1%</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0.0%</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6.9%</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0.0%</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1.7%</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5547998"/>
                  </a:ext>
                </a:extLst>
              </a:tr>
            </a:tbl>
          </a:graphicData>
        </a:graphic>
      </p:graphicFrame>
    </p:spTree>
    <p:extLst>
      <p:ext uri="{BB962C8B-B14F-4D97-AF65-F5344CB8AC3E}">
        <p14:creationId xmlns:p14="http://schemas.microsoft.com/office/powerpoint/2010/main" val="18963725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06B6CF0-12D5-4CE9-A10B-4BB01BEE7B32}"/>
              </a:ext>
            </a:extLst>
          </p:cNvPr>
          <p:cNvSpPr>
            <a:spLocks noGrp="1"/>
          </p:cNvSpPr>
          <p:nvPr>
            <p:ph type="title"/>
          </p:nvPr>
        </p:nvSpPr>
        <p:spPr/>
        <p:txBody>
          <a:bodyPr/>
          <a:lstStyle/>
          <a:p>
            <a:r>
              <a:rPr lang="en-US" dirty="0"/>
              <a:t>Retest Performance by mode and completion status</a:t>
            </a:r>
          </a:p>
        </p:txBody>
      </p:sp>
      <p:sp>
        <p:nvSpPr>
          <p:cNvPr id="4" name="Slide Number Placeholder 3">
            <a:extLst>
              <a:ext uri="{FF2B5EF4-FFF2-40B4-BE49-F238E27FC236}">
                <a16:creationId xmlns:a16="http://schemas.microsoft.com/office/drawing/2014/main" id="{2A1A2312-C28F-4AF8-8BBC-844ED165A14F}"/>
              </a:ext>
            </a:extLst>
          </p:cNvPr>
          <p:cNvSpPr>
            <a:spLocks noGrp="1"/>
          </p:cNvSpPr>
          <p:nvPr>
            <p:ph type="sldNum" sz="quarter" idx="16"/>
          </p:nvPr>
        </p:nvSpPr>
        <p:spPr/>
        <p:txBody>
          <a:bodyPr/>
          <a:lstStyle/>
          <a:p>
            <a:pPr>
              <a:defRPr/>
            </a:pPr>
            <a:fld id="{16F0F2AA-7572-DC4D-AB68-865F32F517C3}" type="slidenum">
              <a:rPr lang="en-US" smtClean="0"/>
              <a:pPr>
                <a:defRPr/>
              </a:pPr>
              <a:t>15</a:t>
            </a:fld>
            <a:endParaRPr lang="en-US"/>
          </a:p>
        </p:txBody>
      </p:sp>
      <p:graphicFrame>
        <p:nvGraphicFramePr>
          <p:cNvPr id="5" name="Table 4">
            <a:extLst>
              <a:ext uri="{FF2B5EF4-FFF2-40B4-BE49-F238E27FC236}">
                <a16:creationId xmlns:a16="http://schemas.microsoft.com/office/drawing/2014/main" id="{F202F265-4E7D-4C01-99BF-5CDFB3E8BBAF}"/>
              </a:ext>
            </a:extLst>
          </p:cNvPr>
          <p:cNvGraphicFramePr>
            <a:graphicFrameLocks noGrp="1"/>
          </p:cNvGraphicFramePr>
          <p:nvPr>
            <p:extLst>
              <p:ext uri="{D42A27DB-BD31-4B8C-83A1-F6EECF244321}">
                <p14:modId xmlns:p14="http://schemas.microsoft.com/office/powerpoint/2010/main" val="4233951620"/>
              </p:ext>
            </p:extLst>
          </p:nvPr>
        </p:nvGraphicFramePr>
        <p:xfrm>
          <a:off x="2080591" y="2146852"/>
          <a:ext cx="6579221" cy="2668324"/>
        </p:xfrm>
        <a:graphic>
          <a:graphicData uri="http://schemas.openxmlformats.org/drawingml/2006/table">
            <a:tbl>
              <a:tblPr firstRow="1" firstCol="1" bandRow="1"/>
              <a:tblGrid>
                <a:gridCol w="1678414">
                  <a:extLst>
                    <a:ext uri="{9D8B030D-6E8A-4147-A177-3AD203B41FA5}">
                      <a16:colId xmlns:a16="http://schemas.microsoft.com/office/drawing/2014/main" val="874028893"/>
                    </a:ext>
                  </a:extLst>
                </a:gridCol>
                <a:gridCol w="883204">
                  <a:extLst>
                    <a:ext uri="{9D8B030D-6E8A-4147-A177-3AD203B41FA5}">
                      <a16:colId xmlns:a16="http://schemas.microsoft.com/office/drawing/2014/main" val="1597769785"/>
                    </a:ext>
                  </a:extLst>
                </a:gridCol>
                <a:gridCol w="716993">
                  <a:extLst>
                    <a:ext uri="{9D8B030D-6E8A-4147-A177-3AD203B41FA5}">
                      <a16:colId xmlns:a16="http://schemas.microsoft.com/office/drawing/2014/main" val="1691236929"/>
                    </a:ext>
                  </a:extLst>
                </a:gridCol>
                <a:gridCol w="814764">
                  <a:extLst>
                    <a:ext uri="{9D8B030D-6E8A-4147-A177-3AD203B41FA5}">
                      <a16:colId xmlns:a16="http://schemas.microsoft.com/office/drawing/2014/main" val="1963636194"/>
                    </a:ext>
                  </a:extLst>
                </a:gridCol>
                <a:gridCol w="1002975">
                  <a:extLst>
                    <a:ext uri="{9D8B030D-6E8A-4147-A177-3AD203B41FA5}">
                      <a16:colId xmlns:a16="http://schemas.microsoft.com/office/drawing/2014/main" val="760988550"/>
                    </a:ext>
                  </a:extLst>
                </a:gridCol>
                <a:gridCol w="716993">
                  <a:extLst>
                    <a:ext uri="{9D8B030D-6E8A-4147-A177-3AD203B41FA5}">
                      <a16:colId xmlns:a16="http://schemas.microsoft.com/office/drawing/2014/main" val="571017674"/>
                    </a:ext>
                  </a:extLst>
                </a:gridCol>
                <a:gridCol w="765878">
                  <a:extLst>
                    <a:ext uri="{9D8B030D-6E8A-4147-A177-3AD203B41FA5}">
                      <a16:colId xmlns:a16="http://schemas.microsoft.com/office/drawing/2014/main" val="4197366167"/>
                    </a:ext>
                  </a:extLst>
                </a:gridCol>
              </a:tblGrid>
              <a:tr h="360170">
                <a:tc>
                  <a:txBody>
                    <a:bodyPr/>
                    <a:lstStyle/>
                    <a:p>
                      <a:pPr marL="0" marR="0">
                        <a:lnSpc>
                          <a:spcPct val="107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Time 1 Complete</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Time 1 Incomplete</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20105779"/>
                  </a:ext>
                </a:extLst>
              </a:tr>
              <a:tr h="720341">
                <a:tc>
                  <a:txBody>
                    <a:bodyPr/>
                    <a:lstStyle/>
                    <a:p>
                      <a:pPr marL="0" marR="0">
                        <a:lnSpc>
                          <a:spcPct val="107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Time 1 Modality/ Time 2 Modality</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Pass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Score Change</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Pass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Score Change</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0324746"/>
                  </a:ext>
                </a:extLst>
              </a:tr>
              <a:tr h="360170">
                <a:tc>
                  <a:txBody>
                    <a:bodyPr/>
                    <a:lstStyle/>
                    <a:p>
                      <a:pPr marL="0" marR="0">
                        <a:lnSpc>
                          <a:spcPct val="107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OP-OP</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Calibri" panose="020F0502020204030204" pitchFamily="34" charset="0"/>
                        </a:rPr>
                        <a:t>2902</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Calibri" panose="020F0502020204030204" pitchFamily="34" charset="0"/>
                        </a:rPr>
                        <a:t>52%</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Calibri" panose="020F0502020204030204" pitchFamily="34" charset="0"/>
                        </a:rPr>
                        <a:t>8.1</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Calibri" panose="020F0502020204030204" pitchFamily="34" charset="0"/>
                        </a:rPr>
                        <a:t>217</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Calibri" panose="020F0502020204030204" pitchFamily="34" charset="0"/>
                        </a:rPr>
                        <a:t>82%</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Calibri" panose="020F0502020204030204" pitchFamily="34" charset="0"/>
                        </a:rPr>
                        <a:t>10.2</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6134757"/>
                  </a:ext>
                </a:extLst>
              </a:tr>
              <a:tr h="360170">
                <a:tc>
                  <a:txBody>
                    <a:bodyPr/>
                    <a:lstStyle/>
                    <a:p>
                      <a:pPr marL="0" marR="0">
                        <a:lnSpc>
                          <a:spcPct val="107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OP-TC</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Calibri" panose="020F0502020204030204" pitchFamily="34" charset="0"/>
                        </a:rPr>
                        <a:t>212</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Calibri" panose="020F0502020204030204" pitchFamily="34" charset="0"/>
                        </a:rPr>
                        <a:t>50%</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Calibri" panose="020F0502020204030204" pitchFamily="34" charset="0"/>
                        </a:rPr>
                        <a:t>7.8</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Calibri" panose="020F0502020204030204" pitchFamily="34" charset="0"/>
                        </a:rPr>
                        <a:t>75</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Calibri" panose="020F0502020204030204" pitchFamily="34" charset="0"/>
                        </a:rPr>
                        <a:t>80%</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Calibri" panose="020F0502020204030204" pitchFamily="34" charset="0"/>
                        </a:rPr>
                        <a:t>16.1</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7126493"/>
                  </a:ext>
                </a:extLst>
              </a:tr>
              <a:tr h="360170">
                <a:tc>
                  <a:txBody>
                    <a:bodyPr/>
                    <a:lstStyle/>
                    <a:p>
                      <a:pPr marL="0" marR="0">
                        <a:lnSpc>
                          <a:spcPct val="107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TC-OP</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Calibri" panose="020F0502020204030204" pitchFamily="34" charset="0"/>
                        </a:rPr>
                        <a:t>725</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Calibri" panose="020F0502020204030204" pitchFamily="34" charset="0"/>
                        </a:rPr>
                        <a:t>54%</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Calibri" panose="020F0502020204030204" pitchFamily="34" charset="0"/>
                        </a:rPr>
                        <a:t>12.5</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Calibri" panose="020F0502020204030204" pitchFamily="34" charset="0"/>
                        </a:rPr>
                        <a:t>1</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800">
                        <a:effectLst/>
                        <a:latin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800">
                        <a:effectLst/>
                        <a:latin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1344619"/>
                  </a:ext>
                </a:extLst>
              </a:tr>
              <a:tr h="360170">
                <a:tc>
                  <a:txBody>
                    <a:bodyPr/>
                    <a:lstStyle/>
                    <a:p>
                      <a:pPr marL="0" marR="0">
                        <a:lnSpc>
                          <a:spcPct val="107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TC-TC</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Calibri" panose="020F0502020204030204" pitchFamily="34" charset="0"/>
                        </a:rPr>
                        <a:t>3056</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Calibri" panose="020F0502020204030204" pitchFamily="34" charset="0"/>
                        </a:rPr>
                        <a:t>39%</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Calibri" panose="020F0502020204030204" pitchFamily="34" charset="0"/>
                        </a:rPr>
                        <a:t>5.3</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800">
                        <a:effectLst/>
                        <a:latin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800">
                        <a:effectLst/>
                        <a:latin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800" dirty="0">
                        <a:effectLst/>
                        <a:latin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0723034"/>
                  </a:ext>
                </a:extLst>
              </a:tr>
            </a:tbl>
          </a:graphicData>
        </a:graphic>
      </p:graphicFrame>
    </p:spTree>
    <p:extLst>
      <p:ext uri="{BB962C8B-B14F-4D97-AF65-F5344CB8AC3E}">
        <p14:creationId xmlns:p14="http://schemas.microsoft.com/office/powerpoint/2010/main" val="8942201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290F03-9646-48EE-A77F-0A46FD6274DC}"/>
              </a:ext>
            </a:extLst>
          </p:cNvPr>
          <p:cNvSpPr>
            <a:spLocks noGrp="1"/>
          </p:cNvSpPr>
          <p:nvPr>
            <p:ph type="title"/>
          </p:nvPr>
        </p:nvSpPr>
        <p:spPr/>
        <p:txBody>
          <a:bodyPr/>
          <a:lstStyle/>
          <a:p>
            <a:r>
              <a:rPr lang="en-US" dirty="0"/>
              <a:t>Retest Changes by Mode and Time Period for Complete Tests</a:t>
            </a:r>
          </a:p>
        </p:txBody>
      </p:sp>
      <p:sp>
        <p:nvSpPr>
          <p:cNvPr id="4" name="Slide Number Placeholder 3">
            <a:extLst>
              <a:ext uri="{FF2B5EF4-FFF2-40B4-BE49-F238E27FC236}">
                <a16:creationId xmlns:a16="http://schemas.microsoft.com/office/drawing/2014/main" id="{CC065C65-E932-40C9-A7F5-3530118F3FE5}"/>
              </a:ext>
            </a:extLst>
          </p:cNvPr>
          <p:cNvSpPr>
            <a:spLocks noGrp="1"/>
          </p:cNvSpPr>
          <p:nvPr>
            <p:ph type="sldNum" sz="quarter" idx="16"/>
          </p:nvPr>
        </p:nvSpPr>
        <p:spPr/>
        <p:txBody>
          <a:bodyPr/>
          <a:lstStyle/>
          <a:p>
            <a:pPr>
              <a:defRPr/>
            </a:pPr>
            <a:fld id="{16F0F2AA-7572-DC4D-AB68-865F32F517C3}" type="slidenum">
              <a:rPr lang="en-US" smtClean="0"/>
              <a:pPr>
                <a:defRPr/>
              </a:pPr>
              <a:t>16</a:t>
            </a:fld>
            <a:endParaRPr lang="en-US"/>
          </a:p>
        </p:txBody>
      </p:sp>
      <p:graphicFrame>
        <p:nvGraphicFramePr>
          <p:cNvPr id="5" name="Table 4">
            <a:extLst>
              <a:ext uri="{FF2B5EF4-FFF2-40B4-BE49-F238E27FC236}">
                <a16:creationId xmlns:a16="http://schemas.microsoft.com/office/drawing/2014/main" id="{874B433D-E3CF-4781-BF36-01062AAC33F5}"/>
              </a:ext>
            </a:extLst>
          </p:cNvPr>
          <p:cNvGraphicFramePr>
            <a:graphicFrameLocks noGrp="1"/>
          </p:cNvGraphicFramePr>
          <p:nvPr>
            <p:extLst>
              <p:ext uri="{D42A27DB-BD31-4B8C-83A1-F6EECF244321}">
                <p14:modId xmlns:p14="http://schemas.microsoft.com/office/powerpoint/2010/main" val="951918485"/>
              </p:ext>
            </p:extLst>
          </p:nvPr>
        </p:nvGraphicFramePr>
        <p:xfrm>
          <a:off x="1842052" y="2014329"/>
          <a:ext cx="7924800" cy="4064058"/>
        </p:xfrm>
        <a:graphic>
          <a:graphicData uri="http://schemas.openxmlformats.org/drawingml/2006/table">
            <a:tbl>
              <a:tblPr firstRow="1" firstCol="1" bandRow="1"/>
              <a:tblGrid>
                <a:gridCol w="1541957">
                  <a:extLst>
                    <a:ext uri="{9D8B030D-6E8A-4147-A177-3AD203B41FA5}">
                      <a16:colId xmlns:a16="http://schemas.microsoft.com/office/drawing/2014/main" val="2087570599"/>
                    </a:ext>
                  </a:extLst>
                </a:gridCol>
                <a:gridCol w="642481">
                  <a:extLst>
                    <a:ext uri="{9D8B030D-6E8A-4147-A177-3AD203B41FA5}">
                      <a16:colId xmlns:a16="http://schemas.microsoft.com/office/drawing/2014/main" val="2524506006"/>
                    </a:ext>
                  </a:extLst>
                </a:gridCol>
                <a:gridCol w="657901">
                  <a:extLst>
                    <a:ext uri="{9D8B030D-6E8A-4147-A177-3AD203B41FA5}">
                      <a16:colId xmlns:a16="http://schemas.microsoft.com/office/drawing/2014/main" val="2732858254"/>
                    </a:ext>
                  </a:extLst>
                </a:gridCol>
                <a:gridCol w="816381">
                  <a:extLst>
                    <a:ext uri="{9D8B030D-6E8A-4147-A177-3AD203B41FA5}">
                      <a16:colId xmlns:a16="http://schemas.microsoft.com/office/drawing/2014/main" val="3799304607"/>
                    </a:ext>
                  </a:extLst>
                </a:gridCol>
                <a:gridCol w="668181">
                  <a:extLst>
                    <a:ext uri="{9D8B030D-6E8A-4147-A177-3AD203B41FA5}">
                      <a16:colId xmlns:a16="http://schemas.microsoft.com/office/drawing/2014/main" val="3446927453"/>
                    </a:ext>
                  </a:extLst>
                </a:gridCol>
                <a:gridCol w="681031">
                  <a:extLst>
                    <a:ext uri="{9D8B030D-6E8A-4147-A177-3AD203B41FA5}">
                      <a16:colId xmlns:a16="http://schemas.microsoft.com/office/drawing/2014/main" val="1751116441"/>
                    </a:ext>
                  </a:extLst>
                </a:gridCol>
                <a:gridCol w="822377">
                  <a:extLst>
                    <a:ext uri="{9D8B030D-6E8A-4147-A177-3AD203B41FA5}">
                      <a16:colId xmlns:a16="http://schemas.microsoft.com/office/drawing/2014/main" val="35620771"/>
                    </a:ext>
                  </a:extLst>
                </a:gridCol>
                <a:gridCol w="603933">
                  <a:extLst>
                    <a:ext uri="{9D8B030D-6E8A-4147-A177-3AD203B41FA5}">
                      <a16:colId xmlns:a16="http://schemas.microsoft.com/office/drawing/2014/main" val="626623300"/>
                    </a:ext>
                  </a:extLst>
                </a:gridCol>
                <a:gridCol w="681031">
                  <a:extLst>
                    <a:ext uri="{9D8B030D-6E8A-4147-A177-3AD203B41FA5}">
                      <a16:colId xmlns:a16="http://schemas.microsoft.com/office/drawing/2014/main" val="4255530715"/>
                    </a:ext>
                  </a:extLst>
                </a:gridCol>
                <a:gridCol w="809527">
                  <a:extLst>
                    <a:ext uri="{9D8B030D-6E8A-4147-A177-3AD203B41FA5}">
                      <a16:colId xmlns:a16="http://schemas.microsoft.com/office/drawing/2014/main" val="627922453"/>
                    </a:ext>
                  </a:extLst>
                </a:gridCol>
              </a:tblGrid>
              <a:tr h="276692">
                <a:tc>
                  <a:txBody>
                    <a:bodyPr/>
                    <a:lstStyle/>
                    <a:p>
                      <a:pPr marL="0" marR="0">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Pre-OP</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Initial OP</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Later OP</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69621977"/>
                  </a:ext>
                </a:extLst>
              </a:tr>
              <a:tr h="509576">
                <a:tc>
                  <a:txBody>
                    <a:bodyPr/>
                    <a:lstStyle/>
                    <a:p>
                      <a:pPr marL="0" marR="0">
                        <a:lnSpc>
                          <a:spcPct val="107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Pass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Score Change</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Pass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Score Change</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Pass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Score Change</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1219530"/>
                  </a:ext>
                </a:extLst>
              </a:tr>
              <a:tr h="276692">
                <a:tc>
                  <a:txBody>
                    <a:bodyPr/>
                    <a:lstStyle/>
                    <a:p>
                      <a:pPr marL="0" marR="0">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 Collusion Flag</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8669710"/>
                  </a:ext>
                </a:extLst>
              </a:tr>
              <a:tr h="276692">
                <a:tc>
                  <a:txBody>
                    <a:bodyPr/>
                    <a:lstStyle/>
                    <a:p>
                      <a:pPr marL="0" marR="0">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OP-OP</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1124</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47%</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6.8</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1499</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50%</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6.7</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0347735"/>
                  </a:ext>
                </a:extLst>
              </a:tr>
              <a:tr h="276692">
                <a:tc>
                  <a:txBody>
                    <a:bodyPr/>
                    <a:lstStyle/>
                    <a:p>
                      <a:pPr marL="0" marR="0">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OP-TC</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76</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57%</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8.1</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128</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56%</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6.8</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6983454"/>
                  </a:ext>
                </a:extLst>
              </a:tr>
              <a:tr h="276692">
                <a:tc>
                  <a:txBody>
                    <a:bodyPr/>
                    <a:lstStyle/>
                    <a:p>
                      <a:pPr marL="0" marR="0">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TC-OP</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393</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39%</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8.3</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188</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46%</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8.7</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5379556"/>
                  </a:ext>
                </a:extLst>
              </a:tr>
              <a:tr h="276692">
                <a:tc>
                  <a:txBody>
                    <a:bodyPr/>
                    <a:lstStyle/>
                    <a:p>
                      <a:pPr marL="0" marR="0">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TC-TC</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1385</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40%</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4.9</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662</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36%</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5.6</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974</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37%</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5.4</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6390569"/>
                  </a:ext>
                </a:extLst>
              </a:tr>
              <a:tr h="276692">
                <a:tc>
                  <a:txBody>
                    <a:bodyPr/>
                    <a:lstStyle/>
                    <a:p>
                      <a:pPr marL="0" marR="0">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1448058"/>
                  </a:ext>
                </a:extLst>
              </a:tr>
              <a:tr h="276692">
                <a:tc>
                  <a:txBody>
                    <a:bodyPr/>
                    <a:lstStyle/>
                    <a:p>
                      <a:pPr marL="0" marR="0">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Collusion Flag</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8765569"/>
                  </a:ext>
                </a:extLst>
              </a:tr>
              <a:tr h="276692">
                <a:tc>
                  <a:txBody>
                    <a:bodyPr/>
                    <a:lstStyle/>
                    <a:p>
                      <a:pPr marL="0" marR="0">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OP-OP</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194</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94%</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21.0</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85</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93%</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20.2</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4109300"/>
                  </a:ext>
                </a:extLst>
              </a:tr>
              <a:tr h="276692">
                <a:tc>
                  <a:txBody>
                    <a:bodyPr/>
                    <a:lstStyle/>
                    <a:p>
                      <a:pPr marL="0" marR="0">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OP-TC</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21.7</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15.0</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7694852"/>
                  </a:ext>
                </a:extLst>
              </a:tr>
              <a:tr h="276692">
                <a:tc>
                  <a:txBody>
                    <a:bodyPr/>
                    <a:lstStyle/>
                    <a:p>
                      <a:pPr marL="0" marR="0">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TC-OP</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108</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29.1</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36</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27.5</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5363806"/>
                  </a:ext>
                </a:extLst>
              </a:tr>
              <a:tr h="276692">
                <a:tc>
                  <a:txBody>
                    <a:bodyPr/>
                    <a:lstStyle/>
                    <a:p>
                      <a:pPr marL="0" marR="0">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TC-TC</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28</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89%</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17.6</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71%</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15.7</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4214506"/>
                  </a:ext>
                </a:extLst>
              </a:tr>
            </a:tbl>
          </a:graphicData>
        </a:graphic>
      </p:graphicFrame>
    </p:spTree>
    <p:extLst>
      <p:ext uri="{BB962C8B-B14F-4D97-AF65-F5344CB8AC3E}">
        <p14:creationId xmlns:p14="http://schemas.microsoft.com/office/powerpoint/2010/main" val="10171655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869D02A-82BC-4373-B52E-3AA9FD069E58}"/>
              </a:ext>
            </a:extLst>
          </p:cNvPr>
          <p:cNvSpPr>
            <a:spLocks noGrp="1"/>
          </p:cNvSpPr>
          <p:nvPr>
            <p:ph type="body" sz="half" idx="14"/>
          </p:nvPr>
        </p:nvSpPr>
        <p:spPr/>
        <p:txBody>
          <a:bodyPr/>
          <a:lstStyle/>
          <a:p>
            <a:r>
              <a:rPr lang="en-US" sz="2400" dirty="0"/>
              <a:t>Collusion may be more prevalent in OP. Proxy testing is currently more prevalent in OP</a:t>
            </a:r>
          </a:p>
          <a:p>
            <a:r>
              <a:rPr lang="en-US" sz="2400" dirty="0"/>
              <a:t>Different programs are subject to different pressures, which influence the motivation to cheat</a:t>
            </a:r>
          </a:p>
          <a:p>
            <a:r>
              <a:rPr lang="en-US" sz="2400" dirty="0"/>
              <a:t>Candidates who have technical issues in OP may switch to TC</a:t>
            </a:r>
          </a:p>
          <a:p>
            <a:r>
              <a:rPr lang="en-US" sz="2400" dirty="0"/>
              <a:t>Candidates who fail in TC may switch to OP for the opportunity to employ a </a:t>
            </a:r>
            <a:r>
              <a:rPr lang="en-US" sz="2400"/>
              <a:t>proxy test taker</a:t>
            </a:r>
            <a:endParaRPr lang="en-US" sz="2400" dirty="0"/>
          </a:p>
        </p:txBody>
      </p:sp>
      <p:sp>
        <p:nvSpPr>
          <p:cNvPr id="3" name="Title 2">
            <a:extLst>
              <a:ext uri="{FF2B5EF4-FFF2-40B4-BE49-F238E27FC236}">
                <a16:creationId xmlns:a16="http://schemas.microsoft.com/office/drawing/2014/main" id="{71FC1615-4254-46F8-9C52-D08B04EBB453}"/>
              </a:ext>
            </a:extLst>
          </p:cNvPr>
          <p:cNvSpPr>
            <a:spLocks noGrp="1"/>
          </p:cNvSpPr>
          <p:nvPr>
            <p:ph type="title"/>
          </p:nvPr>
        </p:nvSpPr>
        <p:spPr/>
        <p:txBody>
          <a:bodyPr/>
          <a:lstStyle/>
          <a:p>
            <a:r>
              <a:rPr lang="en-US" dirty="0"/>
              <a:t>Discussion</a:t>
            </a:r>
          </a:p>
        </p:txBody>
      </p:sp>
      <p:sp>
        <p:nvSpPr>
          <p:cNvPr id="4" name="Slide Number Placeholder 3">
            <a:extLst>
              <a:ext uri="{FF2B5EF4-FFF2-40B4-BE49-F238E27FC236}">
                <a16:creationId xmlns:a16="http://schemas.microsoft.com/office/drawing/2014/main" id="{39BEED8F-05D1-44B8-AB37-4F2929CF1B06}"/>
              </a:ext>
            </a:extLst>
          </p:cNvPr>
          <p:cNvSpPr>
            <a:spLocks noGrp="1"/>
          </p:cNvSpPr>
          <p:nvPr>
            <p:ph type="sldNum" sz="quarter" idx="16"/>
          </p:nvPr>
        </p:nvSpPr>
        <p:spPr/>
        <p:txBody>
          <a:bodyPr/>
          <a:lstStyle/>
          <a:p>
            <a:pPr>
              <a:defRPr/>
            </a:pPr>
            <a:fld id="{16F0F2AA-7572-DC4D-AB68-865F32F517C3}" type="slidenum">
              <a:rPr lang="en-US" smtClean="0"/>
              <a:pPr>
                <a:defRPr/>
              </a:pPr>
              <a:t>17</a:t>
            </a:fld>
            <a:endParaRPr lang="en-US"/>
          </a:p>
        </p:txBody>
      </p:sp>
    </p:spTree>
    <p:extLst>
      <p:ext uri="{BB962C8B-B14F-4D97-AF65-F5344CB8AC3E}">
        <p14:creationId xmlns:p14="http://schemas.microsoft.com/office/powerpoint/2010/main" val="36671700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C1253-AD69-5543-9FAD-DCCC5A84F5C9}"/>
              </a:ext>
            </a:extLst>
          </p:cNvPr>
          <p:cNvSpPr>
            <a:spLocks noGrp="1"/>
          </p:cNvSpPr>
          <p:nvPr>
            <p:ph type="title"/>
          </p:nvPr>
        </p:nvSpPr>
        <p:spPr/>
        <p:txBody>
          <a:bodyPr/>
          <a:lstStyle/>
          <a:p>
            <a:r>
              <a:rPr lang="en-US" dirty="0"/>
              <a:t>Questions?</a:t>
            </a:r>
          </a:p>
        </p:txBody>
      </p:sp>
      <p:sp>
        <p:nvSpPr>
          <p:cNvPr id="4" name="TextBox 3">
            <a:extLst>
              <a:ext uri="{FF2B5EF4-FFF2-40B4-BE49-F238E27FC236}">
                <a16:creationId xmlns:a16="http://schemas.microsoft.com/office/drawing/2014/main" id="{426EDFDF-13EF-974C-B494-C20DA5291319}"/>
              </a:ext>
            </a:extLst>
          </p:cNvPr>
          <p:cNvSpPr txBox="1"/>
          <p:nvPr/>
        </p:nvSpPr>
        <p:spPr>
          <a:xfrm>
            <a:off x="3068320" y="7033064"/>
            <a:ext cx="6055360" cy="369332"/>
          </a:xfrm>
          <a:prstGeom prst="rect">
            <a:avLst/>
          </a:prstGeom>
          <a:noFill/>
        </p:spPr>
        <p:txBody>
          <a:bodyPr wrap="square" rtlCol="0">
            <a:spAutoFit/>
          </a:bodyPr>
          <a:lstStyle/>
          <a:p>
            <a:pPr algn="ctr">
              <a:spcAft>
                <a:spcPts val="600"/>
              </a:spcAft>
            </a:pPr>
            <a:r>
              <a:rPr lang="en-US" b="0" i="0" dirty="0">
                <a:latin typeface="Open Sans" panose="020B0606030504020204" pitchFamily="34" charset="0"/>
                <a:ea typeface="Open Sans" panose="020B0606030504020204" pitchFamily="34" charset="0"/>
                <a:cs typeface="Open Sans" panose="020B0606030504020204" pitchFamily="34" charset="0"/>
              </a:rPr>
              <a:t>Questions / Thank you slide</a:t>
            </a:r>
          </a:p>
        </p:txBody>
      </p:sp>
    </p:spTree>
    <p:extLst>
      <p:ext uri="{BB962C8B-B14F-4D97-AF65-F5344CB8AC3E}">
        <p14:creationId xmlns:p14="http://schemas.microsoft.com/office/powerpoint/2010/main" val="325868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5FB27C-1AA3-459B-868C-887D9262AF4B}"/>
              </a:ext>
            </a:extLst>
          </p:cNvPr>
          <p:cNvSpPr>
            <a:spLocks noGrp="1"/>
          </p:cNvSpPr>
          <p:nvPr>
            <p:ph type="body" sz="half" idx="14"/>
          </p:nvPr>
        </p:nvSpPr>
        <p:spPr/>
        <p:txBody>
          <a:bodyPr/>
          <a:lstStyle/>
          <a:p>
            <a:r>
              <a:rPr lang="en-US" sz="2400" dirty="0">
                <a:effectLst/>
              </a:rPr>
              <a:t>Online Proctored (OP) testing was developed to make test taking more available and convenient, while increasing the security of heretofore proctor-less online tests in employment and educational settings</a:t>
            </a:r>
          </a:p>
          <a:p>
            <a:r>
              <a:rPr lang="en-US" sz="2400" dirty="0"/>
              <a:t>T</a:t>
            </a:r>
            <a:r>
              <a:rPr lang="en-US" sz="2400" dirty="0">
                <a:effectLst/>
              </a:rPr>
              <a:t>est Center (TC) delivery involves dedicated locations where test takers provide physical ID and verify their identity in person and use computers provided by the test center in a controlled environment while being surveilled by an in-person proctor</a:t>
            </a:r>
            <a:endParaRPr lang="en-US" sz="2400" dirty="0"/>
          </a:p>
        </p:txBody>
      </p:sp>
      <p:sp>
        <p:nvSpPr>
          <p:cNvPr id="3" name="Title 2">
            <a:extLst>
              <a:ext uri="{FF2B5EF4-FFF2-40B4-BE49-F238E27FC236}">
                <a16:creationId xmlns:a16="http://schemas.microsoft.com/office/drawing/2014/main" id="{E79D3C35-425F-45FB-898B-E3D3185A4D77}"/>
              </a:ext>
            </a:extLst>
          </p:cNvPr>
          <p:cNvSpPr>
            <a:spLocks noGrp="1"/>
          </p:cNvSpPr>
          <p:nvPr>
            <p:ph type="title"/>
          </p:nvPr>
        </p:nvSpPr>
        <p:spPr/>
        <p:txBody>
          <a:bodyPr/>
          <a:lstStyle/>
          <a:p>
            <a:r>
              <a:rPr lang="en-US" dirty="0"/>
              <a:t>Test Modalities</a:t>
            </a:r>
          </a:p>
        </p:txBody>
      </p:sp>
      <p:sp>
        <p:nvSpPr>
          <p:cNvPr id="4" name="Slide Number Placeholder 3">
            <a:extLst>
              <a:ext uri="{FF2B5EF4-FFF2-40B4-BE49-F238E27FC236}">
                <a16:creationId xmlns:a16="http://schemas.microsoft.com/office/drawing/2014/main" id="{5AD88DFA-E92E-414E-9FD1-01B4829C0510}"/>
              </a:ext>
            </a:extLst>
          </p:cNvPr>
          <p:cNvSpPr>
            <a:spLocks noGrp="1"/>
          </p:cNvSpPr>
          <p:nvPr>
            <p:ph type="sldNum" sz="quarter" idx="16"/>
          </p:nvPr>
        </p:nvSpPr>
        <p:spPr/>
        <p:txBody>
          <a:bodyPr/>
          <a:lstStyle/>
          <a:p>
            <a:pPr>
              <a:defRPr/>
            </a:pPr>
            <a:fld id="{16F0F2AA-7572-DC4D-AB68-865F32F517C3}" type="slidenum">
              <a:rPr lang="en-US" smtClean="0"/>
              <a:pPr>
                <a:defRPr/>
              </a:pPr>
              <a:t>2</a:t>
            </a:fld>
            <a:endParaRPr lang="en-US"/>
          </a:p>
        </p:txBody>
      </p:sp>
    </p:spTree>
    <p:extLst>
      <p:ext uri="{BB962C8B-B14F-4D97-AF65-F5344CB8AC3E}">
        <p14:creationId xmlns:p14="http://schemas.microsoft.com/office/powerpoint/2010/main" val="1224002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76BD5C3-776A-4723-A4CD-36D02914F203}"/>
              </a:ext>
            </a:extLst>
          </p:cNvPr>
          <p:cNvSpPr>
            <a:spLocks noGrp="1"/>
          </p:cNvSpPr>
          <p:nvPr>
            <p:ph type="body" sz="half" idx="14"/>
          </p:nvPr>
        </p:nvSpPr>
        <p:spPr/>
        <p:txBody>
          <a:bodyPr/>
          <a:lstStyle/>
          <a:p>
            <a:r>
              <a:rPr lang="en-US" sz="2800" dirty="0">
                <a:solidFill>
                  <a:srgbClr val="000000"/>
                </a:solidFill>
                <a:effectLst/>
              </a:rPr>
              <a:t>Published information is limited regarding the security of testing programs, and even less on the relative security of different testing modalities: in-person at test centers (TC) versus remote online proctored (OP) testing</a:t>
            </a:r>
          </a:p>
          <a:p>
            <a:r>
              <a:rPr lang="en-US" sz="2800" dirty="0">
                <a:effectLst/>
              </a:rPr>
              <a:t>While not proven, it is easy to imagine a possible interaction between testing in public and private environments and one’s inclination to try to cheat, one’s attitude or motivation toward the test session, and other personal factors that could affect performance for good or bad</a:t>
            </a:r>
            <a:endParaRPr lang="en-US" sz="2800" dirty="0"/>
          </a:p>
        </p:txBody>
      </p:sp>
      <p:sp>
        <p:nvSpPr>
          <p:cNvPr id="3" name="Title 2">
            <a:extLst>
              <a:ext uri="{FF2B5EF4-FFF2-40B4-BE49-F238E27FC236}">
                <a16:creationId xmlns:a16="http://schemas.microsoft.com/office/drawing/2014/main" id="{5B715840-ECF7-41B1-B676-A5A4E7027352}"/>
              </a:ext>
            </a:extLst>
          </p:cNvPr>
          <p:cNvSpPr>
            <a:spLocks noGrp="1"/>
          </p:cNvSpPr>
          <p:nvPr>
            <p:ph type="title"/>
          </p:nvPr>
        </p:nvSpPr>
        <p:spPr/>
        <p:txBody>
          <a:bodyPr/>
          <a:lstStyle/>
          <a:p>
            <a:r>
              <a:rPr lang="en-US" dirty="0"/>
              <a:t>Test Modality and Security</a:t>
            </a:r>
          </a:p>
        </p:txBody>
      </p:sp>
      <p:sp>
        <p:nvSpPr>
          <p:cNvPr id="4" name="Slide Number Placeholder 3">
            <a:extLst>
              <a:ext uri="{FF2B5EF4-FFF2-40B4-BE49-F238E27FC236}">
                <a16:creationId xmlns:a16="http://schemas.microsoft.com/office/drawing/2014/main" id="{8827CC7E-393C-4FD6-A9BE-D7100BFD4076}"/>
              </a:ext>
            </a:extLst>
          </p:cNvPr>
          <p:cNvSpPr>
            <a:spLocks noGrp="1"/>
          </p:cNvSpPr>
          <p:nvPr>
            <p:ph type="sldNum" sz="quarter" idx="16"/>
          </p:nvPr>
        </p:nvSpPr>
        <p:spPr/>
        <p:txBody>
          <a:bodyPr/>
          <a:lstStyle/>
          <a:p>
            <a:pPr>
              <a:defRPr/>
            </a:pPr>
            <a:fld id="{16F0F2AA-7572-DC4D-AB68-865F32F517C3}" type="slidenum">
              <a:rPr lang="en-US" smtClean="0"/>
              <a:pPr>
                <a:defRPr/>
              </a:pPr>
              <a:t>3</a:t>
            </a:fld>
            <a:endParaRPr lang="en-US"/>
          </a:p>
        </p:txBody>
      </p:sp>
    </p:spTree>
    <p:extLst>
      <p:ext uri="{BB962C8B-B14F-4D97-AF65-F5344CB8AC3E}">
        <p14:creationId xmlns:p14="http://schemas.microsoft.com/office/powerpoint/2010/main" val="69635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61F78BF-B6CC-4C08-9708-8AE9503E3DBA}"/>
              </a:ext>
            </a:extLst>
          </p:cNvPr>
          <p:cNvSpPr>
            <a:spLocks noGrp="1"/>
          </p:cNvSpPr>
          <p:nvPr>
            <p:ph type="body" sz="half" idx="14"/>
          </p:nvPr>
        </p:nvSpPr>
        <p:spPr/>
        <p:txBody>
          <a:bodyPr/>
          <a:lstStyle/>
          <a:p>
            <a:endParaRPr lang="en-US"/>
          </a:p>
        </p:txBody>
      </p:sp>
      <p:sp>
        <p:nvSpPr>
          <p:cNvPr id="3" name="Title 2">
            <a:extLst>
              <a:ext uri="{FF2B5EF4-FFF2-40B4-BE49-F238E27FC236}">
                <a16:creationId xmlns:a16="http://schemas.microsoft.com/office/drawing/2014/main" id="{3BBEAAC8-00DC-46F5-A973-2B3499EF5E44}"/>
              </a:ext>
            </a:extLst>
          </p:cNvPr>
          <p:cNvSpPr>
            <a:spLocks noGrp="1"/>
          </p:cNvSpPr>
          <p:nvPr>
            <p:ph type="title"/>
          </p:nvPr>
        </p:nvSpPr>
        <p:spPr/>
        <p:txBody>
          <a:bodyPr/>
          <a:lstStyle/>
          <a:p>
            <a:r>
              <a:rPr lang="en-US" dirty="0"/>
              <a:t>Test Security</a:t>
            </a:r>
          </a:p>
        </p:txBody>
      </p:sp>
      <p:sp>
        <p:nvSpPr>
          <p:cNvPr id="4" name="Slide Number Placeholder 3">
            <a:extLst>
              <a:ext uri="{FF2B5EF4-FFF2-40B4-BE49-F238E27FC236}">
                <a16:creationId xmlns:a16="http://schemas.microsoft.com/office/drawing/2014/main" id="{F5DADFF0-E520-4562-9B72-9BA19A9D5DC8}"/>
              </a:ext>
            </a:extLst>
          </p:cNvPr>
          <p:cNvSpPr>
            <a:spLocks noGrp="1"/>
          </p:cNvSpPr>
          <p:nvPr>
            <p:ph type="sldNum" sz="quarter" idx="16"/>
          </p:nvPr>
        </p:nvSpPr>
        <p:spPr/>
        <p:txBody>
          <a:bodyPr/>
          <a:lstStyle/>
          <a:p>
            <a:pPr>
              <a:defRPr/>
            </a:pPr>
            <a:fld id="{16F0F2AA-7572-DC4D-AB68-865F32F517C3}" type="slidenum">
              <a:rPr lang="en-US" smtClean="0"/>
              <a:pPr>
                <a:defRPr/>
              </a:pPr>
              <a:t>4</a:t>
            </a:fld>
            <a:endParaRPr lang="en-US"/>
          </a:p>
        </p:txBody>
      </p:sp>
      <p:pic>
        <p:nvPicPr>
          <p:cNvPr id="6" name="Picture 2" descr="Here's What Happens When You Cheat on a Test">
            <a:extLst>
              <a:ext uri="{FF2B5EF4-FFF2-40B4-BE49-F238E27FC236}">
                <a16:creationId xmlns:a16="http://schemas.microsoft.com/office/drawing/2014/main" id="{99B4C02F-B400-4BA2-8E4E-91D386EC2D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6556" y="1034773"/>
            <a:ext cx="6843920" cy="4562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6867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1F91DB8-4BEE-4FD6-B1C3-9DFBDE2428E1}"/>
              </a:ext>
            </a:extLst>
          </p:cNvPr>
          <p:cNvSpPr>
            <a:spLocks noGrp="1"/>
          </p:cNvSpPr>
          <p:nvPr>
            <p:ph type="body" sz="half" idx="14"/>
          </p:nvPr>
        </p:nvSpPr>
        <p:spPr/>
        <p:txBody>
          <a:bodyPr/>
          <a:lstStyle/>
          <a:p>
            <a:r>
              <a:rPr lang="en-US" sz="2800" b="1" dirty="0"/>
              <a:t>A conspiracy between two or more people - one of whom is the candidate - to circumvent exam security measures in a way which allows someone other than the candidate to take the exam.</a:t>
            </a:r>
          </a:p>
          <a:p>
            <a:pPr lvl="1"/>
            <a:r>
              <a:rPr lang="en-US" sz="2400" b="1" dirty="0"/>
              <a:t>Sharing content/study guides</a:t>
            </a:r>
          </a:p>
          <a:p>
            <a:pPr lvl="1"/>
            <a:r>
              <a:rPr lang="en-US" sz="2400" b="1" dirty="0"/>
              <a:t>Proxy testing</a:t>
            </a:r>
          </a:p>
          <a:p>
            <a:pPr lvl="1"/>
            <a:r>
              <a:rPr lang="en-US" sz="2400" b="1" dirty="0"/>
              <a:t>Access to material/assistance during testing</a:t>
            </a:r>
          </a:p>
          <a:p>
            <a:endParaRPr lang="en-US" dirty="0"/>
          </a:p>
          <a:p>
            <a:endParaRPr lang="en-US" dirty="0"/>
          </a:p>
        </p:txBody>
      </p:sp>
      <p:sp>
        <p:nvSpPr>
          <p:cNvPr id="3" name="Title 2">
            <a:extLst>
              <a:ext uri="{FF2B5EF4-FFF2-40B4-BE49-F238E27FC236}">
                <a16:creationId xmlns:a16="http://schemas.microsoft.com/office/drawing/2014/main" id="{99DB982B-5364-49DC-973D-1A5EC3A2D88B}"/>
              </a:ext>
            </a:extLst>
          </p:cNvPr>
          <p:cNvSpPr>
            <a:spLocks noGrp="1"/>
          </p:cNvSpPr>
          <p:nvPr>
            <p:ph type="title"/>
          </p:nvPr>
        </p:nvSpPr>
        <p:spPr/>
        <p:txBody>
          <a:bodyPr/>
          <a:lstStyle/>
          <a:p>
            <a:r>
              <a:rPr lang="en-US" dirty="0"/>
              <a:t>Collusion Defined</a:t>
            </a:r>
          </a:p>
        </p:txBody>
      </p:sp>
      <p:sp>
        <p:nvSpPr>
          <p:cNvPr id="4" name="Slide Number Placeholder 3">
            <a:extLst>
              <a:ext uri="{FF2B5EF4-FFF2-40B4-BE49-F238E27FC236}">
                <a16:creationId xmlns:a16="http://schemas.microsoft.com/office/drawing/2014/main" id="{BC411133-0C48-4594-9B8C-5871D31EE4F0}"/>
              </a:ext>
            </a:extLst>
          </p:cNvPr>
          <p:cNvSpPr>
            <a:spLocks noGrp="1"/>
          </p:cNvSpPr>
          <p:nvPr>
            <p:ph type="sldNum" sz="quarter" idx="16"/>
          </p:nvPr>
        </p:nvSpPr>
        <p:spPr/>
        <p:txBody>
          <a:bodyPr/>
          <a:lstStyle/>
          <a:p>
            <a:pPr>
              <a:defRPr/>
            </a:pPr>
            <a:fld id="{16F0F2AA-7572-DC4D-AB68-865F32F517C3}" type="slidenum">
              <a:rPr lang="en-US" smtClean="0"/>
              <a:pPr>
                <a:defRPr/>
              </a:pPr>
              <a:t>5</a:t>
            </a:fld>
            <a:endParaRPr lang="en-US"/>
          </a:p>
        </p:txBody>
      </p:sp>
    </p:spTree>
    <p:extLst>
      <p:ext uri="{BB962C8B-B14F-4D97-AF65-F5344CB8AC3E}">
        <p14:creationId xmlns:p14="http://schemas.microsoft.com/office/powerpoint/2010/main" val="18469709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00C70B4-D3C1-4153-9410-DAB6F25CECB5}"/>
              </a:ext>
            </a:extLst>
          </p:cNvPr>
          <p:cNvSpPr>
            <a:spLocks noGrp="1"/>
          </p:cNvSpPr>
          <p:nvPr>
            <p:ph type="body" sz="half" idx="14"/>
          </p:nvPr>
        </p:nvSpPr>
        <p:spPr/>
        <p:txBody>
          <a:bodyPr/>
          <a:lstStyle/>
          <a:p>
            <a:pPr>
              <a:lnSpc>
                <a:spcPct val="150000"/>
              </a:lnSpc>
            </a:pPr>
            <a:r>
              <a:rPr lang="en-US" sz="2400" b="1" dirty="0"/>
              <a:t>Test takers who study a given set of actual test items will have more similar responses than those who study the material</a:t>
            </a:r>
          </a:p>
          <a:p>
            <a:pPr>
              <a:lnSpc>
                <a:spcPct val="150000"/>
              </a:lnSpc>
            </a:pPr>
            <a:r>
              <a:rPr lang="en-US" sz="2400" b="1" dirty="0"/>
              <a:t>Proxy test takers will produce highly similar response clusters</a:t>
            </a:r>
          </a:p>
          <a:p>
            <a:endParaRPr lang="en-US" sz="2400" dirty="0"/>
          </a:p>
        </p:txBody>
      </p:sp>
      <p:sp>
        <p:nvSpPr>
          <p:cNvPr id="3" name="Title 2">
            <a:extLst>
              <a:ext uri="{FF2B5EF4-FFF2-40B4-BE49-F238E27FC236}">
                <a16:creationId xmlns:a16="http://schemas.microsoft.com/office/drawing/2014/main" id="{8E78C12D-44A1-4CFF-A782-532899328BD3}"/>
              </a:ext>
            </a:extLst>
          </p:cNvPr>
          <p:cNvSpPr>
            <a:spLocks noGrp="1"/>
          </p:cNvSpPr>
          <p:nvPr>
            <p:ph type="title"/>
          </p:nvPr>
        </p:nvSpPr>
        <p:spPr/>
        <p:txBody>
          <a:bodyPr/>
          <a:lstStyle/>
          <a:p>
            <a:r>
              <a:rPr lang="en-US" sz="3600" dirty="0"/>
              <a:t>Collusion Detection – Response Overlap</a:t>
            </a:r>
            <a:endParaRPr lang="en-US" dirty="0"/>
          </a:p>
        </p:txBody>
      </p:sp>
      <p:sp>
        <p:nvSpPr>
          <p:cNvPr id="4" name="Slide Number Placeholder 3">
            <a:extLst>
              <a:ext uri="{FF2B5EF4-FFF2-40B4-BE49-F238E27FC236}">
                <a16:creationId xmlns:a16="http://schemas.microsoft.com/office/drawing/2014/main" id="{72D31D0A-F66A-4D9E-8738-B3DBB47A90DD}"/>
              </a:ext>
            </a:extLst>
          </p:cNvPr>
          <p:cNvSpPr>
            <a:spLocks noGrp="1"/>
          </p:cNvSpPr>
          <p:nvPr>
            <p:ph type="sldNum" sz="quarter" idx="16"/>
          </p:nvPr>
        </p:nvSpPr>
        <p:spPr/>
        <p:txBody>
          <a:bodyPr/>
          <a:lstStyle/>
          <a:p>
            <a:pPr>
              <a:defRPr/>
            </a:pPr>
            <a:fld id="{16F0F2AA-7572-DC4D-AB68-865F32F517C3}" type="slidenum">
              <a:rPr lang="en-US" smtClean="0"/>
              <a:pPr>
                <a:defRPr/>
              </a:pPr>
              <a:t>6</a:t>
            </a:fld>
            <a:endParaRPr lang="en-US"/>
          </a:p>
        </p:txBody>
      </p:sp>
    </p:spTree>
    <p:extLst>
      <p:ext uri="{BB962C8B-B14F-4D97-AF65-F5344CB8AC3E}">
        <p14:creationId xmlns:p14="http://schemas.microsoft.com/office/powerpoint/2010/main" val="40001260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459898-B4AB-4CBB-A765-EE260FAFB435}"/>
              </a:ext>
            </a:extLst>
          </p:cNvPr>
          <p:cNvSpPr>
            <a:spLocks noGrp="1"/>
          </p:cNvSpPr>
          <p:nvPr>
            <p:ph type="body" sz="half" idx="14"/>
          </p:nvPr>
        </p:nvSpPr>
        <p:spPr>
          <a:xfrm>
            <a:off x="1183729" y="1828799"/>
            <a:ext cx="9966872" cy="4200939"/>
          </a:xfrm>
        </p:spPr>
        <p:txBody>
          <a:bodyPr/>
          <a:lstStyle/>
          <a:p>
            <a:pPr>
              <a:lnSpc>
                <a:spcPct val="150000"/>
              </a:lnSpc>
            </a:pPr>
            <a:r>
              <a:rPr lang="en-US" sz="2400" b="1" dirty="0"/>
              <a:t>Unusual item and test times</a:t>
            </a:r>
          </a:p>
          <a:p>
            <a:pPr lvl="1">
              <a:lnSpc>
                <a:spcPct val="150000"/>
              </a:lnSpc>
            </a:pPr>
            <a:r>
              <a:rPr lang="en-US" b="1" dirty="0"/>
              <a:t>Fast correct (familiar/memorized content)</a:t>
            </a:r>
          </a:p>
          <a:p>
            <a:pPr lvl="1">
              <a:lnSpc>
                <a:spcPct val="150000"/>
              </a:lnSpc>
            </a:pPr>
            <a:r>
              <a:rPr lang="en-US" b="1" dirty="0"/>
              <a:t>Slow correct (accessing restricted resources)</a:t>
            </a:r>
          </a:p>
          <a:p>
            <a:pPr lvl="1">
              <a:lnSpc>
                <a:spcPct val="150000"/>
              </a:lnSpc>
            </a:pPr>
            <a:r>
              <a:rPr lang="en-US" b="1" dirty="0"/>
              <a:t>Fast pass familiar content – proxy testing?)</a:t>
            </a:r>
          </a:p>
          <a:p>
            <a:pPr>
              <a:lnSpc>
                <a:spcPct val="150000"/>
              </a:lnSpc>
            </a:pPr>
            <a:r>
              <a:rPr lang="en-US" b="1" dirty="0"/>
              <a:t>Retest</a:t>
            </a:r>
          </a:p>
          <a:p>
            <a:pPr lvl="1">
              <a:lnSpc>
                <a:spcPct val="150000"/>
              </a:lnSpc>
            </a:pPr>
            <a:r>
              <a:rPr lang="en-US" b="1" dirty="0"/>
              <a:t>Large score gains</a:t>
            </a:r>
          </a:p>
          <a:p>
            <a:pPr>
              <a:lnSpc>
                <a:spcPct val="150000"/>
              </a:lnSpc>
            </a:pPr>
            <a:r>
              <a:rPr lang="en-US" b="1" dirty="0"/>
              <a:t>Unusual item performance</a:t>
            </a:r>
          </a:p>
          <a:p>
            <a:pPr lvl="1">
              <a:lnSpc>
                <a:spcPct val="150000"/>
              </a:lnSpc>
            </a:pPr>
            <a:r>
              <a:rPr lang="en-US" b="1" dirty="0"/>
              <a:t>Pretest/Operational differences</a:t>
            </a:r>
          </a:p>
          <a:p>
            <a:pPr lvl="1">
              <a:lnSpc>
                <a:spcPct val="150000"/>
              </a:lnSpc>
            </a:pPr>
            <a:r>
              <a:rPr lang="en-US" b="1" dirty="0"/>
              <a:t>Easy/Hard differences</a:t>
            </a:r>
          </a:p>
          <a:p>
            <a:endParaRPr lang="en-US" dirty="0"/>
          </a:p>
        </p:txBody>
      </p:sp>
      <p:sp>
        <p:nvSpPr>
          <p:cNvPr id="3" name="Title 2">
            <a:extLst>
              <a:ext uri="{FF2B5EF4-FFF2-40B4-BE49-F238E27FC236}">
                <a16:creationId xmlns:a16="http://schemas.microsoft.com/office/drawing/2014/main" id="{EEA4B5F6-E426-4F78-81F6-F682F2262876}"/>
              </a:ext>
            </a:extLst>
          </p:cNvPr>
          <p:cNvSpPr>
            <a:spLocks noGrp="1"/>
          </p:cNvSpPr>
          <p:nvPr>
            <p:ph type="title"/>
          </p:nvPr>
        </p:nvSpPr>
        <p:spPr/>
        <p:txBody>
          <a:bodyPr/>
          <a:lstStyle/>
          <a:p>
            <a:r>
              <a:rPr lang="en-US" dirty="0"/>
              <a:t>Collusion Detection – Other Flags</a:t>
            </a:r>
          </a:p>
        </p:txBody>
      </p:sp>
      <p:sp>
        <p:nvSpPr>
          <p:cNvPr id="4" name="Slide Number Placeholder 3">
            <a:extLst>
              <a:ext uri="{FF2B5EF4-FFF2-40B4-BE49-F238E27FC236}">
                <a16:creationId xmlns:a16="http://schemas.microsoft.com/office/drawing/2014/main" id="{6C29193D-F83C-444B-84EB-7557BBCF5637}"/>
              </a:ext>
            </a:extLst>
          </p:cNvPr>
          <p:cNvSpPr>
            <a:spLocks noGrp="1"/>
          </p:cNvSpPr>
          <p:nvPr>
            <p:ph type="sldNum" sz="quarter" idx="16"/>
          </p:nvPr>
        </p:nvSpPr>
        <p:spPr/>
        <p:txBody>
          <a:bodyPr/>
          <a:lstStyle/>
          <a:p>
            <a:pPr>
              <a:defRPr/>
            </a:pPr>
            <a:fld id="{16F0F2AA-7572-DC4D-AB68-865F32F517C3}" type="slidenum">
              <a:rPr lang="en-US" smtClean="0"/>
              <a:pPr>
                <a:defRPr/>
              </a:pPr>
              <a:t>7</a:t>
            </a:fld>
            <a:endParaRPr lang="en-US"/>
          </a:p>
        </p:txBody>
      </p:sp>
    </p:spTree>
    <p:extLst>
      <p:ext uri="{BB962C8B-B14F-4D97-AF65-F5344CB8AC3E}">
        <p14:creationId xmlns:p14="http://schemas.microsoft.com/office/powerpoint/2010/main" val="16157903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8FE73A5-9289-42B7-802D-010E7F5B1A0D}"/>
              </a:ext>
            </a:extLst>
          </p:cNvPr>
          <p:cNvSpPr>
            <a:spLocks noGrp="1"/>
          </p:cNvSpPr>
          <p:nvPr>
            <p:ph type="body" sz="half" idx="14"/>
          </p:nvPr>
        </p:nvSpPr>
        <p:spPr/>
        <p:txBody>
          <a:bodyPr/>
          <a:lstStyle/>
          <a:p>
            <a:r>
              <a:rPr lang="en-US" sz="2800" dirty="0"/>
              <a:t>Analysis of collusion for &gt;300 test programs (&gt;3 million candidates) administered in OP or TC settings</a:t>
            </a:r>
          </a:p>
          <a:p>
            <a:r>
              <a:rPr lang="en-US" sz="2800" dirty="0"/>
              <a:t>Detailed analysis of one program introducing OP in April, 2020</a:t>
            </a:r>
          </a:p>
        </p:txBody>
      </p:sp>
      <p:sp>
        <p:nvSpPr>
          <p:cNvPr id="3" name="Title 2">
            <a:extLst>
              <a:ext uri="{FF2B5EF4-FFF2-40B4-BE49-F238E27FC236}">
                <a16:creationId xmlns:a16="http://schemas.microsoft.com/office/drawing/2014/main" id="{3BF10AAF-9F8E-41DA-9651-AD454D90A60A}"/>
              </a:ext>
            </a:extLst>
          </p:cNvPr>
          <p:cNvSpPr>
            <a:spLocks noGrp="1"/>
          </p:cNvSpPr>
          <p:nvPr>
            <p:ph type="title"/>
          </p:nvPr>
        </p:nvSpPr>
        <p:spPr/>
        <p:txBody>
          <a:bodyPr/>
          <a:lstStyle/>
          <a:p>
            <a:r>
              <a:rPr lang="en-US" dirty="0"/>
              <a:t>Research Study</a:t>
            </a:r>
          </a:p>
        </p:txBody>
      </p:sp>
      <p:sp>
        <p:nvSpPr>
          <p:cNvPr id="4" name="Slide Number Placeholder 3">
            <a:extLst>
              <a:ext uri="{FF2B5EF4-FFF2-40B4-BE49-F238E27FC236}">
                <a16:creationId xmlns:a16="http://schemas.microsoft.com/office/drawing/2014/main" id="{3E4171C3-768E-4785-B29A-73B5E0BF4B1F}"/>
              </a:ext>
            </a:extLst>
          </p:cNvPr>
          <p:cNvSpPr>
            <a:spLocks noGrp="1"/>
          </p:cNvSpPr>
          <p:nvPr>
            <p:ph type="sldNum" sz="quarter" idx="16"/>
          </p:nvPr>
        </p:nvSpPr>
        <p:spPr/>
        <p:txBody>
          <a:bodyPr/>
          <a:lstStyle/>
          <a:p>
            <a:pPr>
              <a:defRPr/>
            </a:pPr>
            <a:fld id="{16F0F2AA-7572-DC4D-AB68-865F32F517C3}" type="slidenum">
              <a:rPr lang="en-US" smtClean="0"/>
              <a:pPr>
                <a:defRPr/>
              </a:pPr>
              <a:t>8</a:t>
            </a:fld>
            <a:endParaRPr lang="en-US"/>
          </a:p>
        </p:txBody>
      </p:sp>
    </p:spTree>
    <p:extLst>
      <p:ext uri="{BB962C8B-B14F-4D97-AF65-F5344CB8AC3E}">
        <p14:creationId xmlns:p14="http://schemas.microsoft.com/office/powerpoint/2010/main" val="27561329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A2D44A8-5A2C-420B-84DB-EA747B5FB117}"/>
              </a:ext>
            </a:extLst>
          </p:cNvPr>
          <p:cNvSpPr>
            <a:spLocks noGrp="1"/>
          </p:cNvSpPr>
          <p:nvPr>
            <p:ph type="body" sz="half" idx="14"/>
          </p:nvPr>
        </p:nvSpPr>
        <p:spPr/>
        <p:txBody>
          <a:bodyPr/>
          <a:lstStyle/>
          <a:p>
            <a:r>
              <a:rPr lang="en-US" sz="2400" dirty="0"/>
              <a:t>Company Owned: test centers owned and run by the testing vendor</a:t>
            </a:r>
          </a:p>
          <a:p>
            <a:r>
              <a:rPr lang="en-US" sz="2400" dirty="0"/>
              <a:t>3rd Party Select: test centers not owned by the testing vendor, but which met hardware and security standards</a:t>
            </a:r>
          </a:p>
          <a:p>
            <a:r>
              <a:rPr lang="en-US" sz="2400" dirty="0"/>
              <a:t>3rd Party: third-party test centers which had not indicated that they meet those standards</a:t>
            </a:r>
          </a:p>
        </p:txBody>
      </p:sp>
      <p:sp>
        <p:nvSpPr>
          <p:cNvPr id="3" name="Title 2">
            <a:extLst>
              <a:ext uri="{FF2B5EF4-FFF2-40B4-BE49-F238E27FC236}">
                <a16:creationId xmlns:a16="http://schemas.microsoft.com/office/drawing/2014/main" id="{E3558BC8-600E-498F-A1BB-ED567F9D925B}"/>
              </a:ext>
            </a:extLst>
          </p:cNvPr>
          <p:cNvSpPr>
            <a:spLocks noGrp="1"/>
          </p:cNvSpPr>
          <p:nvPr>
            <p:ph type="title"/>
          </p:nvPr>
        </p:nvSpPr>
        <p:spPr/>
        <p:txBody>
          <a:bodyPr/>
          <a:lstStyle/>
          <a:p>
            <a:r>
              <a:rPr lang="en-US" dirty="0"/>
              <a:t>Test Centers</a:t>
            </a:r>
          </a:p>
        </p:txBody>
      </p:sp>
      <p:sp>
        <p:nvSpPr>
          <p:cNvPr id="4" name="Slide Number Placeholder 3">
            <a:extLst>
              <a:ext uri="{FF2B5EF4-FFF2-40B4-BE49-F238E27FC236}">
                <a16:creationId xmlns:a16="http://schemas.microsoft.com/office/drawing/2014/main" id="{BEA4173C-9CB3-4199-B72B-73C3D4D4FBB0}"/>
              </a:ext>
            </a:extLst>
          </p:cNvPr>
          <p:cNvSpPr>
            <a:spLocks noGrp="1"/>
          </p:cNvSpPr>
          <p:nvPr>
            <p:ph type="sldNum" sz="quarter" idx="16"/>
          </p:nvPr>
        </p:nvSpPr>
        <p:spPr/>
        <p:txBody>
          <a:bodyPr/>
          <a:lstStyle/>
          <a:p>
            <a:pPr>
              <a:defRPr/>
            </a:pPr>
            <a:fld id="{16F0F2AA-7572-DC4D-AB68-865F32F517C3}" type="slidenum">
              <a:rPr lang="en-US" smtClean="0"/>
              <a:pPr>
                <a:defRPr/>
              </a:pPr>
              <a:t>9</a:t>
            </a:fld>
            <a:endParaRPr lang="en-US"/>
          </a:p>
        </p:txBody>
      </p:sp>
    </p:spTree>
    <p:extLst>
      <p:ext uri="{BB962C8B-B14F-4D97-AF65-F5344CB8AC3E}">
        <p14:creationId xmlns:p14="http://schemas.microsoft.com/office/powerpoint/2010/main" val="3782379391"/>
      </p:ext>
    </p:extLst>
  </p:cSld>
  <p:clrMapOvr>
    <a:masterClrMapping/>
  </p:clrMapOvr>
</p:sld>
</file>

<file path=ppt/theme/theme1.xml><?xml version="1.0" encoding="utf-8"?>
<a:theme xmlns:a="http://schemas.openxmlformats.org/drawingml/2006/main" name="Office Theme">
  <a:themeElements>
    <a:clrScheme name="Pearson New VI colors">
      <a:dk1>
        <a:srgbClr val="000000"/>
      </a:dk1>
      <a:lt1>
        <a:srgbClr val="FFFFFF"/>
      </a:lt1>
      <a:dk2>
        <a:srgbClr val="002F56"/>
      </a:dk2>
      <a:lt2>
        <a:srgbClr val="DEE1E1"/>
      </a:lt2>
      <a:accent1>
        <a:srgbClr val="D2DA0D"/>
      </a:accent1>
      <a:accent2>
        <a:srgbClr val="94E6E9"/>
      </a:accent2>
      <a:accent3>
        <a:srgbClr val="FFBA1C"/>
      </a:accent3>
      <a:accent4>
        <a:srgbClr val="FF7479"/>
      </a:accent4>
      <a:accent5>
        <a:srgbClr val="83BD00"/>
      </a:accent5>
      <a:accent6>
        <a:srgbClr val="11B2A5"/>
      </a:accent6>
      <a:hlink>
        <a:srgbClr val="007FA3"/>
      </a:hlink>
      <a:folHlink>
        <a:srgbClr val="9D007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4" id="{5C88237D-8817-144F-BF7C-A60170470934}" vid="{7B8DA1B8-EF55-E844-B6B8-5DBFC66AD91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E4352E70A2E314FAF0B8EBF8A5B3466" ma:contentTypeVersion="11" ma:contentTypeDescription="Create a new document." ma:contentTypeScope="" ma:versionID="87a2560f38d891ab56fae63de2e62bb2">
  <xsd:schema xmlns:xsd="http://www.w3.org/2001/XMLSchema" xmlns:xs="http://www.w3.org/2001/XMLSchema" xmlns:p="http://schemas.microsoft.com/office/2006/metadata/properties" xmlns:ns2="1718b6ef-66de-470b-8123-b6bc0373d053" xmlns:ns3="e3df6ac3-66ae-4a19-b76e-33e49f3f7ed9" targetNamespace="http://schemas.microsoft.com/office/2006/metadata/properties" ma:root="true" ma:fieldsID="f0090a016b4c344a28ba76c5ce4cd739" ns2:_="" ns3:_="">
    <xsd:import namespace="1718b6ef-66de-470b-8123-b6bc0373d053"/>
    <xsd:import namespace="e3df6ac3-66ae-4a19-b76e-33e49f3f7ed9"/>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18b6ef-66de-470b-8123-b6bc0373d05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3df6ac3-66ae-4a19-b76e-33e49f3f7ed9"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lc_DocId xmlns="1718b6ef-66de-470b-8123-b6bc0373d053">PVUE-1567004797-76</_dlc_DocId>
    <_dlc_DocIdUrl xmlns="1718b6ef-66de-470b-8123-b6bc0373d053">
      <Url>https://pearsoneducationinc.sharepoint.com/sites/vuesp/Commercial/Marketing/PVBrand/_layouts/15/DocIdRedir.aspx?ID=PVUE-1567004797-76</Url>
      <Description>PVUE-1567004797-76</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FAA52C10-3643-4C39-BFF0-E3C1E15A33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718b6ef-66de-470b-8123-b6bc0373d053"/>
    <ds:schemaRef ds:uri="e3df6ac3-66ae-4a19-b76e-33e49f3f7e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CDA3EDF-21A0-4F7E-8570-4C88D8DEFFA8}">
  <ds:schemaRefs>
    <ds:schemaRef ds:uri="http://schemas.microsoft.com/sharepoint/v3/contenttype/forms"/>
  </ds:schemaRefs>
</ds:datastoreItem>
</file>

<file path=customXml/itemProps3.xml><?xml version="1.0" encoding="utf-8"?>
<ds:datastoreItem xmlns:ds="http://schemas.openxmlformats.org/officeDocument/2006/customXml" ds:itemID="{051AC26F-2BF9-4C25-B7B5-AAD7B98C2A27}">
  <ds:schemaRefs>
    <ds:schemaRef ds:uri="http://schemas.microsoft.com/office/2006/metadata/properties"/>
    <ds:schemaRef ds:uri="http://schemas.microsoft.com/office/infopath/2007/PartnerControls"/>
    <ds:schemaRef ds:uri="1718b6ef-66de-470b-8123-b6bc0373d053"/>
  </ds:schemaRefs>
</ds:datastoreItem>
</file>

<file path=customXml/itemProps4.xml><?xml version="1.0" encoding="utf-8"?>
<ds:datastoreItem xmlns:ds="http://schemas.openxmlformats.org/officeDocument/2006/customXml" ds:itemID="{9820B8D2-CE50-4B1C-A988-96C085B0312C}">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19519</TotalTime>
  <Words>1011</Words>
  <Application>Microsoft Office PowerPoint</Application>
  <PresentationFormat>Widescreen</PresentationFormat>
  <Paragraphs>390</Paragraphs>
  <Slides>18</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5" baseType="lpstr">
      <vt:lpstr>Arial</vt:lpstr>
      <vt:lpstr>Calibri</vt:lpstr>
      <vt:lpstr>Open Sans</vt:lpstr>
      <vt:lpstr>Open Sans Light</vt:lpstr>
      <vt:lpstr>Open Sans Semibold</vt:lpstr>
      <vt:lpstr>Office Theme</vt:lpstr>
      <vt:lpstr>Microsoft Word Document</vt:lpstr>
      <vt:lpstr>Test Security and Online Proctored Test Administration</vt:lpstr>
      <vt:lpstr>Test Modalities</vt:lpstr>
      <vt:lpstr>Test Modality and Security</vt:lpstr>
      <vt:lpstr>Test Security</vt:lpstr>
      <vt:lpstr>Collusion Defined</vt:lpstr>
      <vt:lpstr>Collusion Detection – Response Overlap</vt:lpstr>
      <vt:lpstr>Collusion Detection – Other Flags</vt:lpstr>
      <vt:lpstr>Research Study</vt:lpstr>
      <vt:lpstr>Test Centers</vt:lpstr>
      <vt:lpstr>95% Overlap by Week, 2022</vt:lpstr>
      <vt:lpstr>Program 2 – High Response Similarity by Month</vt:lpstr>
      <vt:lpstr>Preknowledge vs. Proxy Testing</vt:lpstr>
      <vt:lpstr>Security Flags by Modality and Time Period</vt:lpstr>
      <vt:lpstr>Select Security Flags and Collusion</vt:lpstr>
      <vt:lpstr>Retest Performance by mode and completion status</vt:lpstr>
      <vt:lpstr>Retest Changes by Mode and Time Period for Complete Tests</vt:lpstr>
      <vt:lpstr>Discussion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Abraham, Stacey</dc:creator>
  <cp:lastModifiedBy>Kirk Becker</cp:lastModifiedBy>
  <cp:revision>137</cp:revision>
  <dcterms:created xsi:type="dcterms:W3CDTF">2021-02-03T20:14:39Z</dcterms:created>
  <dcterms:modified xsi:type="dcterms:W3CDTF">2022-11-03T14:01:03Z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0x010100DE4352E70A2E314FAF0B8EBF8A5B3466</vt:lpwstr>
  </property>
  <property fmtid="{D5CDD505-2E9C-101B-9397-08002B2CF9AE}" pid="3" name="_dlc_DocIdItemGuid">
    <vt:lpwstr>31d083a4-2717-4254-be0d-3006d83790cb</vt:lpwstr>
  </property>
</Properties>
</file>