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7" r:id="rId3"/>
    <p:sldId id="298" r:id="rId4"/>
    <p:sldId id="299" r:id="rId5"/>
    <p:sldId id="285" r:id="rId6"/>
    <p:sldId id="300" r:id="rId7"/>
    <p:sldId id="301" r:id="rId8"/>
    <p:sldId id="295" r:id="rId9"/>
    <p:sldId id="302" r:id="rId10"/>
    <p:sldId id="305" r:id="rId11"/>
    <p:sldId id="303" r:id="rId12"/>
    <p:sldId id="304" r:id="rId13"/>
    <p:sldId id="296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 Yankov" initials="GY" lastIdx="1" clrIdx="0">
    <p:extLst>
      <p:ext uri="{19B8F6BF-5375-455C-9EA6-DF929625EA0E}">
        <p15:presenceInfo xmlns:p15="http://schemas.microsoft.com/office/powerpoint/2012/main" userId="d1d82cd2ada95f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78" autoAdjust="0"/>
  </p:normalViewPr>
  <p:slideViewPr>
    <p:cSldViewPr>
      <p:cViewPr varScale="1">
        <p:scale>
          <a:sx n="76" d="100"/>
          <a:sy n="76" d="100"/>
        </p:scale>
        <p:origin x="16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9153-1913-4C66-BF50-D70D1638CBE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39DB0-1315-4A8F-97C1-50167982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63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7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96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8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6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2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51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71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locations of the items are too far away from the observed people to make any difference even when you estimate person scores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9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X2-</a:t>
            </a:r>
            <a:r>
              <a:rPr lang="en-US" baseline="0" dirty="0" smtClean="0"/>
              <a:t>based fit stats omitted due to some conflicting evidence on their usefulness vis-à-vis GGUM, but they follow this basic pattern.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B0-1315-4A8F-97C1-501679822D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DED2-05C3-4677-AC20-48A534C4222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DED-F36B-447D-8DB6-3A9E8CFE9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DED2-05C3-4677-AC20-48A534C4222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DED-F36B-447D-8DB6-3A9E8CFE9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DED2-05C3-4677-AC20-48A534C4222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DED-F36B-447D-8DB6-3A9E8CFE9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DED2-05C3-4677-AC20-48A534C4222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DED-F36B-447D-8DB6-3A9E8CFE9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DED2-05C3-4677-AC20-48A534C4222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DED-F36B-447D-8DB6-3A9E8CFE9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DED2-05C3-4677-AC20-48A534C4222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DED-F36B-447D-8DB6-3A9E8CFE9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DED2-05C3-4677-AC20-48A534C4222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DED-F36B-447D-8DB6-3A9E8CFE9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DED2-05C3-4677-AC20-48A534C4222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DED-F36B-447D-8DB6-3A9E8CFE9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DED2-05C3-4677-AC20-48A534C4222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DED-F36B-447D-8DB6-3A9E8CFE9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DED2-05C3-4677-AC20-48A534C4222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DED-F36B-447D-8DB6-3A9E8CFE9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DED2-05C3-4677-AC20-48A534C4222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DED-F36B-447D-8DB6-3A9E8CFE9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8DED2-05C3-4677-AC20-48A534C4222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5DED-F36B-447D-8DB6-3A9E8CFE94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441" y="114300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Rating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 Analysis Using Ideal Point Response Process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53441" y="2971800"/>
            <a:ext cx="7772400" cy="230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Christopher Gallagher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Georgi P. Yankov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endParaRPr lang="en-US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Michael J. Zickar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Psychology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Bowling Green State University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 Study </a:t>
            </a:r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2: Fit for Microbreaks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453112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logLik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 GRM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17336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-8520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 GGUM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-8581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TLTM</a:t>
                      </a:r>
                      <a:r>
                        <a:rPr lang="en-US" baseline="0" dirty="0" smtClean="0"/>
                        <a:t> GRM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-8347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TLTM GGUM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-8375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0" y="4191000"/>
            <a:ext cx="5029200" cy="4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criteria slightly favor the simpler model, GRM. </a:t>
            </a:r>
          </a:p>
        </p:txBody>
      </p:sp>
    </p:spTree>
    <p:extLst>
      <p:ext uri="{BB962C8B-B14F-4D97-AF65-F5344CB8AC3E}">
        <p14:creationId xmlns:p14="http://schemas.microsoft.com/office/powerpoint/2010/main" val="17412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 Study 2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3322249"/>
            <a:ext cx="624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VS.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19200"/>
            <a:ext cx="4267200" cy="4575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973305"/>
            <a:ext cx="3876194" cy="30672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47800" y="1447800"/>
            <a:ext cx="609600" cy="198120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3886200"/>
            <a:ext cx="609600" cy="198120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9800" y="2133600"/>
            <a:ext cx="457200" cy="297180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481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Study 2: Predicting Withdrawal from work</a:t>
            </a:r>
            <a:endParaRPr lang="en-US" sz="2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3322249"/>
            <a:ext cx="624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VS.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1905000"/>
            <a:ext cx="4572000" cy="3036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885548"/>
            <a:ext cx="4572000" cy="30749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1" y="4905553"/>
            <a:ext cx="8839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Regressing Withdrawal onto Microbreaks for the frequency rating scale. Left: predictor is the quadratic GGUM modelled theta (b=-.31; p&lt;.001). Right: predictor is the GGUM modelled scale average (b=.55; p&lt;.001). 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78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Takeaways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6638"/>
            <a:ext cx="8839200" cy="51355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Inducing ideal point response process is not dependent on the scale used.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Study 1, the TLTM scale “folds” the items just as much as the frequency scale.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 response processes are dependent on the construct measured. In Study 2, Microbreaks “folds” but not OCB.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should explore typical behavior (not only personality or attitudes) under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ideal point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for Type 3 errors (Carter et al., 2018)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206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1143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THANK YOU FROM                !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44334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360340"/>
            <a:ext cx="2006600" cy="20686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1200" y="5029200"/>
            <a:ext cx="3276600" cy="1219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62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Rationale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Recently, </a:t>
            </a:r>
            <a:r>
              <a:rPr lang="en-US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Vergauwe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Wille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Hofmans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Kaiser &amp; De </a:t>
            </a:r>
            <a:r>
              <a:rPr lang="en-US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Fruyt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(2017) introduced a “new” rating scale called too little/too much (TLTM) for rating behavioral items.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Image result for too little too much rating 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06" y="3124200"/>
            <a:ext cx="5422987" cy="23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9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Rationale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Vergauwe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 (2017):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argued that dominance items preclude us from discovering curvilinear relationships (cf. Carter, </a:t>
            </a:r>
            <a:r>
              <a:rPr lang="en-US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Dalal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Boyce, O’Connell, Kung &amp; Delgado, 2014).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measured leadership behaviors because too little or too much leadership is undesirable (Too-Much-of-a-Good-Thing – TMGT) for outcomes such as OCB and LMX.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roposed to modify the rating scale, not laboriously create ideal point items (e.g. </a:t>
            </a:r>
            <a:r>
              <a:rPr lang="en-US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Thurstonian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method) and score them (needs knowledge of GGUM and large sample sizes).</a:t>
            </a:r>
          </a:p>
        </p:txBody>
      </p:sp>
    </p:spTree>
    <p:extLst>
      <p:ext uri="{BB962C8B-B14F-4D97-AF65-F5344CB8AC3E}">
        <p14:creationId xmlns:p14="http://schemas.microsoft.com/office/powerpoint/2010/main" val="3282348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Rationale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219200"/>
            <a:ext cx="3854906" cy="3382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219200"/>
            <a:ext cx="3276600" cy="49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23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Our Studies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50292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Explored another behavioral construct – OCB.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</a:t>
            </a:r>
            <a:r>
              <a:rPr lang="en-US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Dalal’s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(2005) meta-analysis argued that Likert rating scales might obscure OCB’s relationship with other constructs (e.g., CWB), we used a frequency scale (Never to Multiple times per day).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Fitted a dominance model (Graded Response Model) and an ideal-response model (Generalized Graded Unfolding Model) on OCB administered with a TLTM and a frequency rating scale to see if the items will “fold”.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8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Design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502920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1: 419 working adults (Age=32; </a:t>
            </a:r>
            <a:r>
              <a:rPr lang="en-US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=14.7; 57% Female)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recruited by students for class credit.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2: 699 MTurk workers (Age=35.8; </a:t>
            </a:r>
            <a:r>
              <a:rPr lang="en-US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=10.7, 52% Female)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1 and 2: 20-item OCB scale (Spector, Bauer &amp; Fox, 2010)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 “Took time to advise, coach, or mentor a co-worker.”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2: Microbreaks scale (Kim, Park &amp; </a:t>
            </a:r>
            <a:r>
              <a:rPr lang="en-US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Headrick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2018)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 “Reading books, newspapers, or magazines for personal learning or entertainment.”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69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 Study 1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36638"/>
            <a:ext cx="8839200" cy="513556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 of the models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well-fitting items (s-X</a:t>
            </a:r>
            <a:r>
              <a:rPr lang="en-US" sz="2000" b="1" baseline="30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Orlando &amp; Thissen, 2003): 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TLTM-GGUM (</a:t>
            </a: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TLTM-GRM (</a:t>
            </a: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FREQ-GGUM (</a:t>
            </a: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FREQ-GRM (</a:t>
            </a: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981200"/>
            <a:ext cx="5943600" cy="27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418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 Study 1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2" name="Picture 11" descr="C:\Users\Topher\AppData\Local\Microsoft\Windows\INetCache\Content.Word\LABELEDTLTMggum1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9052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LABELEDFREQggum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49052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9892" y="5206652"/>
            <a:ext cx="8236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Expected score across latent trait for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under GGUM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Left: TLTM rating scale. Right: Frequency scale.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03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 Study 2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8409" y="1219200"/>
            <a:ext cx="21335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pinnacles </a:t>
            </a:r>
            <a:r>
              <a:rPr lang="en-US" dirty="0"/>
              <a:t>in the OCB TMTL theta and averaged score distributions is outside of the </a:t>
            </a:r>
            <a:r>
              <a:rPr lang="en-US" dirty="0" smtClean="0"/>
              <a:t>10th – 90</a:t>
            </a:r>
            <a:r>
              <a:rPr lang="en-US" baseline="30000" dirty="0" smtClean="0"/>
              <a:t>th</a:t>
            </a:r>
            <a:r>
              <a:rPr lang="en-US" dirty="0" smtClean="0"/>
              <a:t> percentile of the theta distribution, </a:t>
            </a:r>
            <a:r>
              <a:rPr lang="en-US" dirty="0"/>
              <a:t>and </a:t>
            </a:r>
            <a:r>
              <a:rPr lang="en-US" dirty="0" smtClean="0"/>
              <a:t>therefore not </a:t>
            </a:r>
            <a:r>
              <a:rPr lang="en-US" dirty="0"/>
              <a:t>following ideal point </a:t>
            </a:r>
            <a:r>
              <a:rPr lang="en-US" dirty="0" smtClean="0"/>
              <a:t>assumptions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(Roberts &amp; Shim, 2008)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6367220" cy="495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3400" y="5235879"/>
            <a:ext cx="1066800" cy="93632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900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695</Words>
  <Application>Microsoft Office PowerPoint</Application>
  <PresentationFormat>On-screen Show (4:3)</PresentationFormat>
  <Paragraphs>97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Sans</vt:lpstr>
      <vt:lpstr>Open Sans SemiBold</vt:lpstr>
      <vt:lpstr>Office Theme</vt:lpstr>
      <vt:lpstr>Rating Scale Analysis Using Ideal Point Response Process</vt:lpstr>
      <vt:lpstr>Rationale</vt:lpstr>
      <vt:lpstr>Rationale</vt:lpstr>
      <vt:lpstr>Rationale</vt:lpstr>
      <vt:lpstr>Our Studies</vt:lpstr>
      <vt:lpstr>Design</vt:lpstr>
      <vt:lpstr>Results Study 1</vt:lpstr>
      <vt:lpstr>Results Study 1</vt:lpstr>
      <vt:lpstr>Results Study 2</vt:lpstr>
      <vt:lpstr>Results Study 2: Fit for Microbreaks</vt:lpstr>
      <vt:lpstr>Results Study 2</vt:lpstr>
      <vt:lpstr>Study 2: Predicting Withdrawal from work</vt:lpstr>
      <vt:lpstr>Takeaways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Sami</dc:creator>
  <cp:lastModifiedBy>Georgi Yankov</cp:lastModifiedBy>
  <cp:revision>130</cp:revision>
  <dcterms:created xsi:type="dcterms:W3CDTF">2014-10-17T21:02:56Z</dcterms:created>
  <dcterms:modified xsi:type="dcterms:W3CDTF">2018-11-06T03:39:51Z</dcterms:modified>
</cp:coreProperties>
</file>